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xlsx" ContentType="application/vnd.openxmlformats-officedocument.spreadsheetml.sheet"/>
  <Default Extension="jpg" ContentType="image/jpeg"/>
  <Default Extension="mp4" ContentType="video/mp4"/>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2.xml" ContentType="application/vnd.openxmlformats-officedocument.theme+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3.xml" ContentType="application/vnd.openxmlformats-officedocument.theme+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4.xml" ContentType="application/vnd.openxmlformats-officedocument.theme+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theme/theme5.xml" ContentType="application/vnd.openxmlformats-officedocument.theme+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theme/theme6.xml" ContentType="application/vnd.openxmlformats-officedocument.theme+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4"/>
    <p:sldMasterId id="2147484218" r:id="rId5"/>
    <p:sldMasterId id="2147484235" r:id="rId6"/>
    <p:sldMasterId id="2147484275" r:id="rId7"/>
    <p:sldMasterId id="2147484294" r:id="rId8"/>
    <p:sldMasterId id="2147484357" r:id="rId9"/>
    <p:sldMasterId id="2147484376" r:id="rId10"/>
  </p:sldMasterIdLst>
  <p:notesMasterIdLst>
    <p:notesMasterId r:id="rId53"/>
  </p:notesMasterIdLst>
  <p:handoutMasterIdLst>
    <p:handoutMasterId r:id="rId54"/>
  </p:handoutMasterIdLst>
  <p:sldIdLst>
    <p:sldId id="1435" r:id="rId11"/>
    <p:sldId id="1123" r:id="rId12"/>
    <p:sldId id="1274" r:id="rId13"/>
    <p:sldId id="1420" r:id="rId14"/>
    <p:sldId id="1421" r:id="rId15"/>
    <p:sldId id="1429" r:id="rId16"/>
    <p:sldId id="1422" r:id="rId17"/>
    <p:sldId id="1363" r:id="rId18"/>
    <p:sldId id="1367" r:id="rId19"/>
    <p:sldId id="1428" r:id="rId20"/>
    <p:sldId id="1370" r:id="rId21"/>
    <p:sldId id="1374" r:id="rId22"/>
    <p:sldId id="1375" r:id="rId23"/>
    <p:sldId id="1381" r:id="rId24"/>
    <p:sldId id="1383" r:id="rId25"/>
    <p:sldId id="1385" r:id="rId26"/>
    <p:sldId id="1386" r:id="rId27"/>
    <p:sldId id="1387" r:id="rId28"/>
    <p:sldId id="1388" r:id="rId29"/>
    <p:sldId id="1391" r:id="rId30"/>
    <p:sldId id="1401" r:id="rId31"/>
    <p:sldId id="1402" r:id="rId32"/>
    <p:sldId id="1403" r:id="rId33"/>
    <p:sldId id="1404" r:id="rId34"/>
    <p:sldId id="1405" r:id="rId35"/>
    <p:sldId id="1423" r:id="rId36"/>
    <p:sldId id="1427" r:id="rId37"/>
    <p:sldId id="1424" r:id="rId38"/>
    <p:sldId id="1426" r:id="rId39"/>
    <p:sldId id="1425" r:id="rId40"/>
    <p:sldId id="1406" r:id="rId41"/>
    <p:sldId id="1411" r:id="rId42"/>
    <p:sldId id="1415" r:id="rId43"/>
    <p:sldId id="1416" r:id="rId44"/>
    <p:sldId id="1409" r:id="rId45"/>
    <p:sldId id="1408" r:id="rId46"/>
    <p:sldId id="1417" r:id="rId47"/>
    <p:sldId id="1413" r:id="rId48"/>
    <p:sldId id="1430" r:id="rId49"/>
    <p:sldId id="1434" r:id="rId50"/>
    <p:sldId id="1431" r:id="rId51"/>
    <p:sldId id="1433" r:id="rId52"/>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80000"/>
    <a:srgbClr val="E81123"/>
    <a:srgbClr val="D83B01"/>
    <a:srgbClr val="D7D7D7"/>
    <a:srgbClr val="737373"/>
    <a:srgbClr val="969696"/>
    <a:srgbClr val="60368B"/>
    <a:srgbClr val="107C10"/>
    <a:srgbClr val="0078D7"/>
    <a:srgbClr val="FF8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76" autoAdjust="0"/>
    <p:restoredTop sz="82073" autoAdjust="0"/>
  </p:normalViewPr>
  <p:slideViewPr>
    <p:cSldViewPr snapToObjects="1">
      <p:cViewPr varScale="1">
        <p:scale>
          <a:sx n="66" d="100"/>
          <a:sy n="66" d="100"/>
        </p:scale>
        <p:origin x="612" y="51"/>
      </p:cViewPr>
      <p:guideLst/>
    </p:cSldViewPr>
  </p:slideViewPr>
  <p:outlineViewPr>
    <p:cViewPr>
      <p:scale>
        <a:sx n="33" d="100"/>
        <a:sy n="33" d="100"/>
      </p:scale>
      <p:origin x="0" y="-15570"/>
    </p:cViewPr>
  </p:outlineViewPr>
  <p:notesTextViewPr>
    <p:cViewPr>
      <p:scale>
        <a:sx n="100" d="100"/>
        <a:sy n="100" d="100"/>
      </p:scale>
      <p:origin x="0" y="0"/>
    </p:cViewPr>
  </p:notesTextViewPr>
  <p:sorterViewPr>
    <p:cViewPr varScale="1">
      <p:scale>
        <a:sx n="1" d="1"/>
        <a:sy n="1" d="1"/>
      </p:scale>
      <p:origin x="0" y="0"/>
    </p:cViewPr>
  </p:sorterViewPr>
  <p:notesViewPr>
    <p:cSldViewPr snapToObjects="1" showGuides="1">
      <p:cViewPr varScale="1">
        <p:scale>
          <a:sx n="83" d="100"/>
          <a:sy n="83" d="100"/>
        </p:scale>
        <p:origin x="2994" y="96"/>
      </p:cViewPr>
      <p:guideLst>
        <p:guide orient="horz" pos="2880"/>
        <p:guide pos="2160"/>
      </p:guideLst>
    </p:cSldViewPr>
  </p:notesViewPr>
  <p:gridSpacing cx="38100" cy="38100"/>
</p:viewPr>
</file>

<file path=ppt/_rels/presentation.xml.rels><?xml version="1.0" encoding="UTF-8" standalone="yes"?>
<Relationships xmlns="http://schemas.openxmlformats.org/package/2006/relationships"><Relationship Id="rId13" Type="http://schemas.openxmlformats.org/officeDocument/2006/relationships/slide" Target="slides/slide3.xml"/><Relationship Id="rId18" Type="http://schemas.openxmlformats.org/officeDocument/2006/relationships/slide" Target="slides/slide8.xml"/><Relationship Id="rId26" Type="http://schemas.openxmlformats.org/officeDocument/2006/relationships/slide" Target="slides/slide16.xml"/><Relationship Id="rId39" Type="http://schemas.openxmlformats.org/officeDocument/2006/relationships/slide" Target="slides/slide29.xml"/><Relationship Id="rId21" Type="http://schemas.openxmlformats.org/officeDocument/2006/relationships/slide" Target="slides/slide11.xml"/><Relationship Id="rId34" Type="http://schemas.openxmlformats.org/officeDocument/2006/relationships/slide" Target="slides/slide24.xml"/><Relationship Id="rId42" Type="http://schemas.openxmlformats.org/officeDocument/2006/relationships/slide" Target="slides/slide32.xml"/><Relationship Id="rId47" Type="http://schemas.openxmlformats.org/officeDocument/2006/relationships/slide" Target="slides/slide37.xml"/><Relationship Id="rId50" Type="http://schemas.openxmlformats.org/officeDocument/2006/relationships/slide" Target="slides/slide40.xml"/><Relationship Id="rId55" Type="http://schemas.openxmlformats.org/officeDocument/2006/relationships/commentAuthors" Target="commentAuthor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6.xml"/><Relationship Id="rId29" Type="http://schemas.openxmlformats.org/officeDocument/2006/relationships/slide" Target="slides/slide19.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slide" Target="slides/slide22.xml"/><Relationship Id="rId37" Type="http://schemas.openxmlformats.org/officeDocument/2006/relationships/slide" Target="slides/slide27.xml"/><Relationship Id="rId40" Type="http://schemas.openxmlformats.org/officeDocument/2006/relationships/slide" Target="slides/slide30.xml"/><Relationship Id="rId45" Type="http://schemas.openxmlformats.org/officeDocument/2006/relationships/slide" Target="slides/slide35.xml"/><Relationship Id="rId53" Type="http://schemas.openxmlformats.org/officeDocument/2006/relationships/notesMaster" Target="notesMasters/notesMaster1.xml"/><Relationship Id="rId58" Type="http://schemas.openxmlformats.org/officeDocument/2006/relationships/theme" Target="theme/theme1.xml"/><Relationship Id="rId5" Type="http://schemas.openxmlformats.org/officeDocument/2006/relationships/slideMaster" Target="slideMasters/slideMaster2.xml"/><Relationship Id="rId19" Type="http://schemas.openxmlformats.org/officeDocument/2006/relationships/slide" Target="slides/slide9.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slide" Target="slides/slide25.xml"/><Relationship Id="rId43" Type="http://schemas.openxmlformats.org/officeDocument/2006/relationships/slide" Target="slides/slide33.xml"/><Relationship Id="rId48" Type="http://schemas.openxmlformats.org/officeDocument/2006/relationships/slide" Target="slides/slide38.xml"/><Relationship Id="rId56" Type="http://schemas.openxmlformats.org/officeDocument/2006/relationships/presProps" Target="presProps.xml"/><Relationship Id="rId8" Type="http://schemas.openxmlformats.org/officeDocument/2006/relationships/slideMaster" Target="slideMasters/slideMaster5.xml"/><Relationship Id="rId51" Type="http://schemas.openxmlformats.org/officeDocument/2006/relationships/slide" Target="slides/slide41.xml"/><Relationship Id="rId3" Type="http://schemas.openxmlformats.org/officeDocument/2006/relationships/customXml" Target="../customXml/item3.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slide" Target="slides/slide23.xml"/><Relationship Id="rId38" Type="http://schemas.openxmlformats.org/officeDocument/2006/relationships/slide" Target="slides/slide28.xml"/><Relationship Id="rId46" Type="http://schemas.openxmlformats.org/officeDocument/2006/relationships/slide" Target="slides/slide36.xml"/><Relationship Id="rId59" Type="http://schemas.openxmlformats.org/officeDocument/2006/relationships/tableStyles" Target="tableStyles.xml"/><Relationship Id="rId20" Type="http://schemas.openxmlformats.org/officeDocument/2006/relationships/slide" Target="slides/slide10.xml"/><Relationship Id="rId41" Type="http://schemas.openxmlformats.org/officeDocument/2006/relationships/slide" Target="slides/slide31.xml"/><Relationship Id="rId54"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slide" Target="slides/slide26.xml"/><Relationship Id="rId49" Type="http://schemas.openxmlformats.org/officeDocument/2006/relationships/slide" Target="slides/slide39.xml"/><Relationship Id="rId57" Type="http://schemas.openxmlformats.org/officeDocument/2006/relationships/viewProps" Target="viewProps.xml"/><Relationship Id="rId10" Type="http://schemas.openxmlformats.org/officeDocument/2006/relationships/slideMaster" Target="slideMasters/slideMaster7.xml"/><Relationship Id="rId31" Type="http://schemas.openxmlformats.org/officeDocument/2006/relationships/slide" Target="slides/slide21.xml"/><Relationship Id="rId44" Type="http://schemas.openxmlformats.org/officeDocument/2006/relationships/slide" Target="slides/slide34.xml"/><Relationship Id="rId52" Type="http://schemas.openxmlformats.org/officeDocument/2006/relationships/slide" Target="slides/slide42.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Sheet1!$B$1</c:f>
              <c:strCache>
                <c:ptCount val="1"/>
                <c:pt idx="0">
                  <c:v>Under Consideration</c:v>
                </c:pt>
              </c:strCache>
            </c:strRef>
          </c:tx>
          <c:spPr>
            <a:solidFill>
              <a:schemeClr val="accent1"/>
            </a:solidFill>
            <a:ln>
              <a:noFill/>
            </a:ln>
            <a:effectLst/>
          </c:spPr>
          <c:invertIfNegative val="0"/>
          <c:cat>
            <c:strRef>
              <c:f>Sheet1!$A$2:$A$13</c:f>
              <c:strCache>
                <c:ptCount val="12"/>
                <c:pt idx="0">
                  <c:v>May</c:v>
                </c:pt>
                <c:pt idx="1">
                  <c:v>June</c:v>
                </c:pt>
                <c:pt idx="2">
                  <c:v>July</c:v>
                </c:pt>
                <c:pt idx="3">
                  <c:v>Aug</c:v>
                </c:pt>
                <c:pt idx="4">
                  <c:v>Sept</c:v>
                </c:pt>
                <c:pt idx="5">
                  <c:v>Oct</c:v>
                </c:pt>
                <c:pt idx="6">
                  <c:v>Nov</c:v>
                </c:pt>
                <c:pt idx="7">
                  <c:v>Dec</c:v>
                </c:pt>
                <c:pt idx="8">
                  <c:v>Jan</c:v>
                </c:pt>
                <c:pt idx="9">
                  <c:v>Feb</c:v>
                </c:pt>
                <c:pt idx="10">
                  <c:v>Mar</c:v>
                </c:pt>
                <c:pt idx="11">
                  <c:v>April</c:v>
                </c:pt>
              </c:strCache>
            </c:strRef>
          </c:cat>
          <c:val>
            <c:numRef>
              <c:f>Sheet1!$B$2:$B$13</c:f>
              <c:numCache>
                <c:formatCode>General</c:formatCode>
                <c:ptCount val="12"/>
                <c:pt idx="0">
                  <c:v>150</c:v>
                </c:pt>
                <c:pt idx="1">
                  <c:v>141</c:v>
                </c:pt>
                <c:pt idx="2">
                  <c:v>143</c:v>
                </c:pt>
                <c:pt idx="3">
                  <c:v>146</c:v>
                </c:pt>
                <c:pt idx="4">
                  <c:v>146</c:v>
                </c:pt>
                <c:pt idx="5">
                  <c:v>148</c:v>
                </c:pt>
                <c:pt idx="6">
                  <c:v>140</c:v>
                </c:pt>
                <c:pt idx="7">
                  <c:v>140</c:v>
                </c:pt>
                <c:pt idx="8">
                  <c:v>151</c:v>
                </c:pt>
                <c:pt idx="9">
                  <c:v>151</c:v>
                </c:pt>
                <c:pt idx="10">
                  <c:v>144</c:v>
                </c:pt>
                <c:pt idx="11">
                  <c:v>146</c:v>
                </c:pt>
              </c:numCache>
            </c:numRef>
          </c:val>
          <c:extLst xmlns:c16r2="http://schemas.microsoft.com/office/drawing/2015/06/chart">
            <c:ext xmlns:c16="http://schemas.microsoft.com/office/drawing/2014/chart" uri="{C3380CC4-5D6E-409C-BE32-E72D297353CC}">
              <c16:uniqueId val="{00000000-12A6-46EF-93C8-0292C38DF261}"/>
            </c:ext>
          </c:extLst>
        </c:ser>
        <c:ser>
          <c:idx val="1"/>
          <c:order val="1"/>
          <c:tx>
            <c:strRef>
              <c:f>Sheet1!$C$1</c:f>
              <c:strCache>
                <c:ptCount val="1"/>
                <c:pt idx="0">
                  <c:v>In Development</c:v>
                </c:pt>
              </c:strCache>
            </c:strRef>
          </c:tx>
          <c:spPr>
            <a:solidFill>
              <a:schemeClr val="accent3"/>
            </a:solidFill>
            <a:ln>
              <a:noFill/>
            </a:ln>
            <a:effectLst/>
          </c:spPr>
          <c:invertIfNegative val="0"/>
          <c:cat>
            <c:strRef>
              <c:f>Sheet1!$A$2:$A$13</c:f>
              <c:strCache>
                <c:ptCount val="12"/>
                <c:pt idx="0">
                  <c:v>May</c:v>
                </c:pt>
                <c:pt idx="1">
                  <c:v>June</c:v>
                </c:pt>
                <c:pt idx="2">
                  <c:v>July</c:v>
                </c:pt>
                <c:pt idx="3">
                  <c:v>Aug</c:v>
                </c:pt>
                <c:pt idx="4">
                  <c:v>Sept</c:v>
                </c:pt>
                <c:pt idx="5">
                  <c:v>Oct</c:v>
                </c:pt>
                <c:pt idx="6">
                  <c:v>Nov</c:v>
                </c:pt>
                <c:pt idx="7">
                  <c:v>Dec</c:v>
                </c:pt>
                <c:pt idx="8">
                  <c:v>Jan</c:v>
                </c:pt>
                <c:pt idx="9">
                  <c:v>Feb</c:v>
                </c:pt>
                <c:pt idx="10">
                  <c:v>Mar</c:v>
                </c:pt>
                <c:pt idx="11">
                  <c:v>April</c:v>
                </c:pt>
              </c:strCache>
            </c:strRef>
          </c:cat>
          <c:val>
            <c:numRef>
              <c:f>Sheet1!$C$2:$C$13</c:f>
              <c:numCache>
                <c:formatCode>General</c:formatCode>
                <c:ptCount val="12"/>
                <c:pt idx="0">
                  <c:v>4</c:v>
                </c:pt>
                <c:pt idx="1">
                  <c:v>11</c:v>
                </c:pt>
                <c:pt idx="2">
                  <c:v>11</c:v>
                </c:pt>
                <c:pt idx="3">
                  <c:v>11</c:v>
                </c:pt>
                <c:pt idx="4">
                  <c:v>22</c:v>
                </c:pt>
                <c:pt idx="5">
                  <c:v>22</c:v>
                </c:pt>
                <c:pt idx="6">
                  <c:v>22</c:v>
                </c:pt>
                <c:pt idx="7">
                  <c:v>25</c:v>
                </c:pt>
                <c:pt idx="8">
                  <c:v>21</c:v>
                </c:pt>
                <c:pt idx="9">
                  <c:v>22</c:v>
                </c:pt>
                <c:pt idx="10">
                  <c:v>16</c:v>
                </c:pt>
                <c:pt idx="11">
                  <c:v>14</c:v>
                </c:pt>
              </c:numCache>
            </c:numRef>
          </c:val>
          <c:extLst xmlns:c16r2="http://schemas.microsoft.com/office/drawing/2015/06/chart">
            <c:ext xmlns:c16="http://schemas.microsoft.com/office/drawing/2014/chart" uri="{C3380CC4-5D6E-409C-BE32-E72D297353CC}">
              <c16:uniqueId val="{00000001-12A6-46EF-93C8-0292C38DF261}"/>
            </c:ext>
          </c:extLst>
        </c:ser>
        <c:ser>
          <c:idx val="2"/>
          <c:order val="2"/>
          <c:tx>
            <c:strRef>
              <c:f>Sheet1!$D$1</c:f>
              <c:strCache>
                <c:ptCount val="1"/>
                <c:pt idx="0">
                  <c:v>Preview Release</c:v>
                </c:pt>
              </c:strCache>
            </c:strRef>
          </c:tx>
          <c:spPr>
            <a:solidFill>
              <a:schemeClr val="accent5"/>
            </a:solidFill>
            <a:ln>
              <a:noFill/>
            </a:ln>
            <a:effectLst/>
          </c:spPr>
          <c:invertIfNegative val="0"/>
          <c:cat>
            <c:strRef>
              <c:f>Sheet1!$A$2:$A$13</c:f>
              <c:strCache>
                <c:ptCount val="12"/>
                <c:pt idx="0">
                  <c:v>May</c:v>
                </c:pt>
                <c:pt idx="1">
                  <c:v>June</c:v>
                </c:pt>
                <c:pt idx="2">
                  <c:v>July</c:v>
                </c:pt>
                <c:pt idx="3">
                  <c:v>Aug</c:v>
                </c:pt>
                <c:pt idx="4">
                  <c:v>Sept</c:v>
                </c:pt>
                <c:pt idx="5">
                  <c:v>Oct</c:v>
                </c:pt>
                <c:pt idx="6">
                  <c:v>Nov</c:v>
                </c:pt>
                <c:pt idx="7">
                  <c:v>Dec</c:v>
                </c:pt>
                <c:pt idx="8">
                  <c:v>Jan</c:v>
                </c:pt>
                <c:pt idx="9">
                  <c:v>Feb</c:v>
                </c:pt>
                <c:pt idx="10">
                  <c:v>Mar</c:v>
                </c:pt>
                <c:pt idx="11">
                  <c:v>April</c:v>
                </c:pt>
              </c:strCache>
            </c:strRef>
          </c:cat>
          <c:val>
            <c:numRef>
              <c:f>Sheet1!$D$2:$D$13</c:f>
              <c:numCache>
                <c:formatCode>General</c:formatCode>
                <c:ptCount val="12"/>
                <c:pt idx="0">
                  <c:v>0</c:v>
                </c:pt>
                <c:pt idx="1">
                  <c:v>4</c:v>
                </c:pt>
                <c:pt idx="2">
                  <c:v>4</c:v>
                </c:pt>
                <c:pt idx="3">
                  <c:v>4</c:v>
                </c:pt>
                <c:pt idx="4">
                  <c:v>4</c:v>
                </c:pt>
                <c:pt idx="5">
                  <c:v>6</c:v>
                </c:pt>
                <c:pt idx="6">
                  <c:v>17</c:v>
                </c:pt>
                <c:pt idx="7">
                  <c:v>17</c:v>
                </c:pt>
                <c:pt idx="8">
                  <c:v>21</c:v>
                </c:pt>
                <c:pt idx="9">
                  <c:v>21</c:v>
                </c:pt>
                <c:pt idx="10">
                  <c:v>37</c:v>
                </c:pt>
                <c:pt idx="11">
                  <c:v>39</c:v>
                </c:pt>
              </c:numCache>
            </c:numRef>
          </c:val>
          <c:extLst xmlns:c16r2="http://schemas.microsoft.com/office/drawing/2015/06/chart">
            <c:ext xmlns:c16="http://schemas.microsoft.com/office/drawing/2014/chart" uri="{C3380CC4-5D6E-409C-BE32-E72D297353CC}">
              <c16:uniqueId val="{00000002-12A6-46EF-93C8-0292C38DF261}"/>
            </c:ext>
          </c:extLst>
        </c:ser>
        <c:dLbls>
          <c:showLegendKey val="0"/>
          <c:showVal val="0"/>
          <c:showCatName val="0"/>
          <c:showSerName val="0"/>
          <c:showPercent val="0"/>
          <c:showBubbleSize val="0"/>
        </c:dLbls>
        <c:gapWidth val="150"/>
        <c:overlap val="100"/>
        <c:axId val="-887097792"/>
        <c:axId val="-887085280"/>
      </c:barChart>
      <c:catAx>
        <c:axId val="-8870977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887085280"/>
        <c:crosses val="autoZero"/>
        <c:auto val="1"/>
        <c:lblAlgn val="ctr"/>
        <c:lblOffset val="100"/>
        <c:noMultiLvlLbl val="0"/>
      </c:catAx>
      <c:valAx>
        <c:axId val="-887085280"/>
        <c:scaling>
          <c:orientation val="minMax"/>
          <c:min val="13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887097792"/>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27AAADD-8F94-4863-AB67-1D448E3F1BC3}" type="datetime1">
              <a:rPr lang="en-US" smtClean="0">
                <a:latin typeface="Segoe UI" pitchFamily="34" charset="0"/>
              </a:rPr>
              <a:t>1/27/2016</a:t>
            </a:fld>
            <a:endParaRPr lang="en-US" dirty="0">
              <a:latin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
        <p:nvSpPr>
          <p:cNvPr id="3" name="Footer Placeholder 2"/>
          <p:cNvSpPr>
            <a:spLocks noGrp="1"/>
          </p:cNvSpPr>
          <p:nvPr>
            <p:ph type="ftr" sz="quarter" idx="2"/>
          </p:nvPr>
        </p:nvSpPr>
        <p:spPr>
          <a:xfrm>
            <a:off x="320074" y="8685213"/>
            <a:ext cx="5463504" cy="458787"/>
          </a:xfrm>
          <a:prstGeom prst="rect">
            <a:avLst/>
          </a:prstGeom>
        </p:spPr>
        <p:txBody>
          <a:bodyPr vert="horz" lIns="91440" tIns="45720" rIns="91440" bIns="45720" rtlCol="0" anchor="b"/>
          <a:lstStyle>
            <a:lvl1pPr algn="l">
              <a:defRPr sz="1200"/>
            </a:lvl1pPr>
          </a:lstStyle>
          <a:p>
            <a:r>
              <a:rPr lang="en-US" sz="500" dirty="0" smtClean="0"/>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p>
        </p:txBody>
      </p:sp>
      <p:sp>
        <p:nvSpPr>
          <p:cNvPr id="5"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smtClean="0"/>
              <a:t>TechReady 21</a:t>
            </a:r>
            <a:endParaRPr lang="en-US" dirty="0"/>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hd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smtClean="0"/>
              <a:t>TechReady 21</a:t>
            </a:r>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E74353ED-ACB2-44BF-A903-985B0AF962B7}" type="datetime1">
              <a:rPr lang="en-US" smtClean="0"/>
              <a:t>1/27/2016</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hdr="0"/>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www.mytechready.com/"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www.mytechready.com/"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Date Placeholder 5"/>
          <p:cNvSpPr>
            <a:spLocks noGrp="1"/>
          </p:cNvSpPr>
          <p:nvPr>
            <p:ph type="dt" idx="12"/>
          </p:nvPr>
        </p:nvSpPr>
        <p:spPr/>
        <p:txBody>
          <a:bodyPr/>
          <a:lstStyle/>
          <a:p>
            <a:fld id="{2A14FA6D-5CC1-477D-A0DC-F2245326A311}" type="datetime1">
              <a:rPr lang="en-US" smtClean="0"/>
              <a:t>1/27/2016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
        <p:nvSpPr>
          <p:cNvPr id="10" name="Footer Placeholder 9"/>
          <p:cNvSpPr>
            <a:spLocks noGrp="1"/>
          </p:cNvSpPr>
          <p:nvPr>
            <p:ph type="ftr" sz="quarter" idx="14"/>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2278031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36DAC288-28CF-40C3-A408-271E9A37F250}" type="slidenum">
              <a:rPr kumimoji="0" lang="en-US" sz="12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25874964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36DAC288-28CF-40C3-A408-271E9A37F250}" type="slidenum">
              <a:rPr kumimoji="0" lang="en-US" sz="12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25776418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36DAC288-28CF-40C3-A408-271E9A37F250}" type="slidenum">
              <a:rPr kumimoji="0" lang="en-US" sz="12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23661838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36DAC288-28CF-40C3-A408-271E9A37F250}" type="slidenum">
              <a:rPr kumimoji="0" lang="en-US" sz="12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39666568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611"/>
              </a:spcAft>
            </a:pPr>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13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1/27/2016 6:22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39</a:t>
            </a:fld>
            <a:endParaRPr lang="en-US" dirty="0">
              <a:solidFill>
                <a:prstClr val="black"/>
              </a:solidFill>
            </a:endParaRPr>
          </a:p>
        </p:txBody>
      </p:sp>
    </p:spTree>
    <p:extLst>
      <p:ext uri="{BB962C8B-B14F-4D97-AF65-F5344CB8AC3E}">
        <p14:creationId xmlns:p14="http://schemas.microsoft.com/office/powerpoint/2010/main" val="36044801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611"/>
              </a:spcAft>
            </a:pPr>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13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1/27/2016 6:22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40</a:t>
            </a:fld>
            <a:endParaRPr lang="en-US" dirty="0">
              <a:solidFill>
                <a:prstClr val="black"/>
              </a:solidFill>
            </a:endParaRPr>
          </a:p>
        </p:txBody>
      </p:sp>
    </p:spTree>
    <p:extLst>
      <p:ext uri="{BB962C8B-B14F-4D97-AF65-F5344CB8AC3E}">
        <p14:creationId xmlns:p14="http://schemas.microsoft.com/office/powerpoint/2010/main" val="19738130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611"/>
              </a:spcAft>
            </a:pPr>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13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1/27/2016 6:22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41</a:t>
            </a:fld>
            <a:endParaRPr lang="en-US" dirty="0">
              <a:solidFill>
                <a:prstClr val="black"/>
              </a:solidFill>
            </a:endParaRPr>
          </a:p>
        </p:txBody>
      </p:sp>
    </p:spTree>
    <p:extLst>
      <p:ext uri="{BB962C8B-B14F-4D97-AF65-F5344CB8AC3E}">
        <p14:creationId xmlns:p14="http://schemas.microsoft.com/office/powerpoint/2010/main" val="4509306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13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1/27/2016 6:22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42</a:t>
            </a:fld>
            <a:endParaRPr lang="en-US" dirty="0">
              <a:solidFill>
                <a:prstClr val="black"/>
              </a:solidFill>
            </a:endParaRPr>
          </a:p>
        </p:txBody>
      </p:sp>
    </p:spTree>
    <p:extLst>
      <p:ext uri="{BB962C8B-B14F-4D97-AF65-F5344CB8AC3E}">
        <p14:creationId xmlns:p14="http://schemas.microsoft.com/office/powerpoint/2010/main" val="573487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900" b="1" kern="1200" dirty="0" smtClean="0">
                <a:solidFill>
                  <a:schemeClr val="tx1"/>
                </a:solidFill>
                <a:latin typeface="Segoe UI" pitchFamily="34" charset="0"/>
                <a:ea typeface="+mn-ea"/>
                <a:cs typeface="+mn-cs"/>
              </a:rPr>
              <a:t>This slide is required. </a:t>
            </a:r>
            <a:r>
              <a:rPr lang="en-US" sz="900" b="1" u="sng" kern="1200" dirty="0" smtClean="0">
                <a:solidFill>
                  <a:schemeClr val="tx1"/>
                </a:solidFill>
                <a:latin typeface="Segoe UI" pitchFamily="34" charset="0"/>
                <a:ea typeface="+mn-ea"/>
                <a:cs typeface="+mn-cs"/>
              </a:rPr>
              <a:t>Do NOT delete</a:t>
            </a:r>
            <a:r>
              <a:rPr lang="en-US" sz="900" b="1" kern="1200" dirty="0" smtClean="0">
                <a:solidFill>
                  <a:schemeClr val="tx1"/>
                </a:solidFill>
                <a:latin typeface="Segoe UI" pitchFamily="34" charset="0"/>
                <a:ea typeface="+mn-ea"/>
                <a:cs typeface="+mn-cs"/>
              </a:rPr>
              <a:t>. This should be the first slide after your Title Slide. </a:t>
            </a:r>
            <a:r>
              <a:rPr lang="en-US" sz="900" kern="1200" dirty="0" smtClean="0">
                <a:solidFill>
                  <a:schemeClr val="tx1"/>
                </a:solidFill>
                <a:latin typeface="Segoe UI" pitchFamily="34" charset="0"/>
                <a:ea typeface="+mn-ea"/>
                <a:cs typeface="+mn-cs"/>
              </a:rPr>
              <a:t>This is an important year and we need to arm our attendees with the information they can use to Grow Share! Please ensure that your objectives are SMART (defined below) and that they will enable them to go in and win against the competition to grow share.</a:t>
            </a:r>
            <a:r>
              <a:rPr lang="en-US" sz="900" b="1" kern="1200" dirty="0" smtClean="0">
                <a:solidFill>
                  <a:schemeClr val="tx1"/>
                </a:solidFill>
                <a:latin typeface="Segoe UI" pitchFamily="34" charset="0"/>
                <a:ea typeface="+mn-ea"/>
                <a:cs typeface="+mn-cs"/>
              </a:rPr>
              <a:t> If you have questions, please contact your Track PM for guidance. We have also posted guidance on writing good objectives, out on the Speaker Portal (</a:t>
            </a:r>
            <a:r>
              <a:rPr lang="en-US" sz="900" b="1" u="sng" kern="1200" dirty="0" smtClean="0">
                <a:solidFill>
                  <a:schemeClr val="tx1"/>
                </a:solidFill>
                <a:latin typeface="Segoe UI" pitchFamily="34" charset="0"/>
                <a:ea typeface="+mn-ea"/>
                <a:cs typeface="+mn-cs"/>
                <a:hlinkClick r:id="rId3"/>
              </a:rPr>
              <a:t>https://www.mytechready.com</a:t>
            </a:r>
            <a:r>
              <a:rPr lang="en-US" sz="900" b="1" kern="1200" dirty="0" smtClean="0">
                <a:solidFill>
                  <a:schemeClr val="tx1"/>
                </a:solidFill>
                <a:latin typeface="Segoe UI" pitchFamily="34" charset="0"/>
                <a:ea typeface="+mn-ea"/>
                <a:cs typeface="+mn-cs"/>
              </a:rPr>
              <a:t>). </a:t>
            </a:r>
            <a:endParaRPr lang="en-US" sz="900" kern="1200" dirty="0" smtClean="0">
              <a:solidFill>
                <a:schemeClr val="tx1"/>
              </a:solidFill>
              <a:latin typeface="Segoe UI" pitchFamily="34" charset="0"/>
              <a:ea typeface="+mn-ea"/>
              <a:cs typeface="+mn-cs"/>
            </a:endParaRPr>
          </a:p>
          <a:p>
            <a:r>
              <a:rPr lang="en-US" sz="900" kern="1200" dirty="0" smtClean="0">
                <a:solidFill>
                  <a:schemeClr val="tx1"/>
                </a:solidFill>
                <a:latin typeface="Segoe UI" pitchFamily="34" charset="0"/>
                <a:ea typeface="+mn-ea"/>
                <a:cs typeface="+mn-cs"/>
              </a:rPr>
              <a:t> </a:t>
            </a:r>
          </a:p>
          <a:p>
            <a:pPr lvl="1">
              <a:buFont typeface="Arial" pitchFamily="34" charset="0"/>
              <a:buChar char="•"/>
            </a:pPr>
            <a:r>
              <a:rPr lang="en-US" sz="900" kern="1200" dirty="0" smtClean="0">
                <a:solidFill>
                  <a:schemeClr val="tx1"/>
                </a:solidFill>
                <a:latin typeface="Segoe UI" pitchFamily="34" charset="0"/>
                <a:ea typeface="+mn-ea"/>
                <a:cs typeface="+mn-cs"/>
              </a:rPr>
              <a:t>This slide should introduce the session by identifying how this information helps the attendee, partners and customers be more successful. Why is this content important?</a:t>
            </a:r>
          </a:p>
          <a:p>
            <a:pPr lvl="1">
              <a:buFont typeface="Arial" pitchFamily="34" charset="0"/>
              <a:buChar char="•"/>
            </a:pPr>
            <a:r>
              <a:rPr lang="en-US" sz="900" kern="1200" dirty="0" smtClean="0">
                <a:solidFill>
                  <a:schemeClr val="tx1"/>
                </a:solidFill>
                <a:latin typeface="Segoe UI" pitchFamily="34" charset="0"/>
                <a:ea typeface="+mn-ea"/>
                <a:cs typeface="+mn-cs"/>
              </a:rPr>
              <a:t>This slide should call out what’s important about the session (sort of the why should we care, why is this important and how will it help our customers/partners be successful) as well as the key takeaways/objectives associated with the session. Call out what attendees will be able to execute on using the information gained in this session. What will they be able to walk away from this session and execute on with their customers.</a:t>
            </a:r>
          </a:p>
          <a:p>
            <a:pPr lvl="1">
              <a:buFont typeface="Arial" pitchFamily="34" charset="0"/>
              <a:buChar char="•"/>
            </a:pPr>
            <a:r>
              <a:rPr lang="en-US" sz="900" kern="1200" dirty="0" smtClean="0">
                <a:solidFill>
                  <a:schemeClr val="tx1"/>
                </a:solidFill>
                <a:latin typeface="Segoe UI" pitchFamily="34" charset="0"/>
                <a:ea typeface="+mn-ea"/>
                <a:cs typeface="+mn-cs"/>
              </a:rPr>
              <a:t>Good Objectives should be </a:t>
            </a:r>
            <a:r>
              <a:rPr lang="en-US" sz="900" b="1" kern="1200" dirty="0" smtClean="0">
                <a:solidFill>
                  <a:schemeClr val="tx1"/>
                </a:solidFill>
                <a:latin typeface="Segoe UI" pitchFamily="34" charset="0"/>
                <a:ea typeface="+mn-ea"/>
                <a:cs typeface="+mn-cs"/>
              </a:rPr>
              <a:t>SMART</a:t>
            </a:r>
            <a:r>
              <a:rPr lang="en-US" sz="900" kern="1200" dirty="0" smtClean="0">
                <a:solidFill>
                  <a:schemeClr val="tx1"/>
                </a:solidFill>
                <a:latin typeface="Segoe UI" pitchFamily="34" charset="0"/>
                <a:ea typeface="+mn-ea"/>
                <a:cs typeface="+mn-cs"/>
              </a:rPr>
              <a:t> (specific, measurable, achievable, realistic, time-bound). Focus on the key takeaways and why this information is important to the attendee, our partners and our customers.</a:t>
            </a:r>
          </a:p>
          <a:p>
            <a:pPr lvl="1">
              <a:buFont typeface="Arial" pitchFamily="34" charset="0"/>
              <a:buChar char="•"/>
            </a:pPr>
            <a:r>
              <a:rPr lang="en-US" sz="900" kern="1200" dirty="0" smtClean="0">
                <a:solidFill>
                  <a:schemeClr val="tx1"/>
                </a:solidFill>
                <a:latin typeface="Segoe UI" pitchFamily="34" charset="0"/>
                <a:ea typeface="+mn-ea"/>
                <a:cs typeface="+mn-cs"/>
              </a:rPr>
              <a:t>Each session has objectives defined and published on </a:t>
            </a:r>
            <a:r>
              <a:rPr lang="en-US" sz="900" u="sng" kern="1200" dirty="0" smtClean="0">
                <a:solidFill>
                  <a:schemeClr val="tx1"/>
                </a:solidFill>
                <a:latin typeface="Segoe UI" pitchFamily="34" charset="0"/>
                <a:ea typeface="+mn-ea"/>
                <a:cs typeface="+mn-cs"/>
                <a:hlinkClick r:id="rId3"/>
              </a:rPr>
              <a:t>www.mytechready.com</a:t>
            </a:r>
            <a:r>
              <a:rPr lang="en-US" sz="900" kern="1200" dirty="0" smtClean="0">
                <a:solidFill>
                  <a:schemeClr val="tx1"/>
                </a:solidFill>
                <a:latin typeface="Segoe UI" pitchFamily="34" charset="0"/>
                <a:ea typeface="+mn-ea"/>
                <a:cs typeface="+mn-cs"/>
              </a:rPr>
              <a:t>, please work with your Track PM to call these out here in the slide deck.</a:t>
            </a:r>
          </a:p>
          <a:p>
            <a:endParaRPr lang="en-US" sz="900" kern="1200" dirty="0" smtClean="0">
              <a:solidFill>
                <a:schemeClr val="tx1"/>
              </a:solidFill>
              <a:latin typeface="Segoe UI" pitchFamily="34" charset="0"/>
              <a:ea typeface="+mn-ea"/>
              <a:cs typeface="+mn-cs"/>
            </a:endParaRPr>
          </a:p>
          <a:p>
            <a:pPr lvl="0"/>
            <a:r>
              <a:rPr lang="en-US" sz="900" kern="1200" dirty="0" smtClean="0">
                <a:solidFill>
                  <a:schemeClr val="tx1"/>
                </a:solidFill>
                <a:latin typeface="Segoe UI" pitchFamily="34" charset="0"/>
                <a:ea typeface="+mn-ea"/>
                <a:cs typeface="+mn-cs"/>
              </a:rPr>
              <a:t>If you have questions, please contact your Track PM. See slide 5 in this template for a complete</a:t>
            </a:r>
            <a:r>
              <a:rPr lang="en-US" sz="900" kern="1200" baseline="0" dirty="0" smtClean="0">
                <a:solidFill>
                  <a:schemeClr val="tx1"/>
                </a:solidFill>
                <a:latin typeface="Segoe UI" pitchFamily="34" charset="0"/>
                <a:ea typeface="+mn-ea"/>
                <a:cs typeface="+mn-cs"/>
              </a:rPr>
              <a:t> list of Tracks and TPMs.</a:t>
            </a:r>
          </a:p>
          <a:p>
            <a:pPr lvl="0"/>
            <a:endParaRPr lang="en-US" sz="900" kern="1200" dirty="0" smtClean="0">
              <a:solidFill>
                <a:schemeClr val="tx1"/>
              </a:solidFill>
              <a:latin typeface="Segoe UI" pitchFamily="34" charset="0"/>
              <a:ea typeface="+mn-ea"/>
              <a:cs typeface="+mn-cs"/>
            </a:endParaRPr>
          </a:p>
        </p:txBody>
      </p:sp>
      <p:sp>
        <p:nvSpPr>
          <p:cNvPr id="5" name="Date Placeholder 4"/>
          <p:cNvSpPr>
            <a:spLocks noGrp="1"/>
          </p:cNvSpPr>
          <p:nvPr>
            <p:ph type="dt" idx="10"/>
          </p:nvPr>
        </p:nvSpPr>
        <p:spPr/>
        <p:txBody>
          <a:bodyPr/>
          <a:lstStyle/>
          <a:p>
            <a:fld id="{F22B3E36-5CE0-4CB7-82DE-38A88C71BFA8}" type="datetime1">
              <a:rPr lang="en-US" smtClean="0"/>
              <a:pPr/>
              <a:t>1/27/2016</a:t>
            </a:fld>
            <a:endParaRPr lang="en-US" dirty="0"/>
          </a:p>
        </p:txBody>
      </p:sp>
      <p:sp>
        <p:nvSpPr>
          <p:cNvPr id="6" name="Footer Placeholder 5"/>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b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fld id="{8B263312-38AA-4E1E-B2B5-0F8F122B24FE}" type="slidenum">
              <a:rPr lang="en-US" smtClean="0"/>
              <a:pPr/>
              <a:t>3</a:t>
            </a:fld>
            <a:endParaRPr lang="en-US" dirty="0"/>
          </a:p>
        </p:txBody>
      </p:sp>
      <p:sp>
        <p:nvSpPr>
          <p:cNvPr id="8" name="Header Placeholder 7"/>
          <p:cNvSpPr>
            <a:spLocks noGrp="1"/>
          </p:cNvSpPr>
          <p:nvPr>
            <p:ph type="hdr" sz="quarter" idx="13"/>
          </p:nvPr>
        </p:nvSpPr>
        <p:spPr/>
        <p:txBody>
          <a:bodyPr/>
          <a:lstStyle/>
          <a:p>
            <a:r>
              <a:rPr lang="en-US" dirty="0"/>
              <a:t>Tech Ready 15</a:t>
            </a:r>
          </a:p>
        </p:txBody>
      </p:sp>
    </p:spTree>
    <p:extLst>
      <p:ext uri="{BB962C8B-B14F-4D97-AF65-F5344CB8AC3E}">
        <p14:creationId xmlns:p14="http://schemas.microsoft.com/office/powerpoint/2010/main" val="40897058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Even as long ago as IE6, we had to worry about</a:t>
            </a:r>
            <a:r>
              <a:rPr lang="en-US" baseline="0" dirty="0" smtClean="0"/>
              <a:t> adding new features while keeping backward </a:t>
            </a:r>
            <a:r>
              <a:rPr lang="en-US" baseline="0" dirty="0" err="1" smtClean="0"/>
              <a:t>compat</a:t>
            </a:r>
            <a:endParaRPr lang="en-US" baseline="0" dirty="0" smtClean="0"/>
          </a:p>
          <a:p>
            <a:r>
              <a:rPr lang="en-US" baseline="0" dirty="0" smtClean="0"/>
              <a:t>We use the “</a:t>
            </a:r>
            <a:r>
              <a:rPr lang="en-US" baseline="0" dirty="0" err="1" smtClean="0"/>
              <a:t>doctype</a:t>
            </a:r>
            <a:r>
              <a:rPr lang="en-US" baseline="0" dirty="0" smtClean="0"/>
              <a:t>” as a trigger to use the strict mode</a:t>
            </a:r>
          </a:p>
          <a:p>
            <a:r>
              <a:rPr lang="en-US" baseline="0" dirty="0" smtClean="0"/>
              <a:t>DOCMODE is: a </a:t>
            </a:r>
            <a:r>
              <a:rPr lang="en-US" baseline="0" dirty="0" err="1" smtClean="0"/>
              <a:t>compat</a:t>
            </a:r>
            <a:r>
              <a:rPr lang="en-US" baseline="0" dirty="0" smtClean="0"/>
              <a:t> flag that turns on and off features in the SAME engine</a:t>
            </a:r>
          </a:p>
          <a:p>
            <a:r>
              <a:rPr lang="en-US" baseline="0" dirty="0" smtClean="0"/>
              <a:t>(dozen “if” in the code, if IE9 or IE8 etc….)</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E961868-2439-4115-8BD9-E99E3BE89E03}" type="slidenum">
              <a:rPr kumimoji="0" lang="en-US" sz="12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18014982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We knew it was a problem but our focus was </a:t>
            </a:r>
            <a:r>
              <a:rPr lang="en-US" dirty="0" err="1" smtClean="0"/>
              <a:t>compat</a:t>
            </a:r>
            <a:r>
              <a:rPr lang="en-US" dirty="0" smtClean="0"/>
              <a:t> for users. Meanwhile our competitors…</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E961868-2439-4115-8BD9-E99E3BE89E03}" type="slidenum">
              <a:rPr kumimoji="0" lang="en-US" sz="12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31540181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900" b="1" kern="1200" dirty="0" smtClean="0">
                <a:solidFill>
                  <a:schemeClr val="tx1"/>
                </a:solidFill>
                <a:latin typeface="Segoe UI" pitchFamily="34" charset="0"/>
                <a:ea typeface="+mn-ea"/>
                <a:cs typeface="+mn-cs"/>
              </a:rPr>
              <a:t>This slide is required. </a:t>
            </a:r>
            <a:r>
              <a:rPr lang="en-US" sz="900" b="1" u="sng" kern="1200" dirty="0" smtClean="0">
                <a:solidFill>
                  <a:schemeClr val="tx1"/>
                </a:solidFill>
                <a:latin typeface="Segoe UI" pitchFamily="34" charset="0"/>
                <a:ea typeface="+mn-ea"/>
                <a:cs typeface="+mn-cs"/>
              </a:rPr>
              <a:t>Do NOT delete</a:t>
            </a:r>
            <a:r>
              <a:rPr lang="en-US" sz="900" b="1" kern="1200" dirty="0" smtClean="0">
                <a:solidFill>
                  <a:schemeClr val="tx1"/>
                </a:solidFill>
                <a:latin typeface="Segoe UI" pitchFamily="34" charset="0"/>
                <a:ea typeface="+mn-ea"/>
                <a:cs typeface="+mn-cs"/>
              </a:rPr>
              <a:t>. This should be the first slide after your Title Slide. </a:t>
            </a:r>
            <a:r>
              <a:rPr lang="en-US" sz="900" kern="1200" dirty="0" smtClean="0">
                <a:solidFill>
                  <a:schemeClr val="tx1"/>
                </a:solidFill>
                <a:latin typeface="Segoe UI" pitchFamily="34" charset="0"/>
                <a:ea typeface="+mn-ea"/>
                <a:cs typeface="+mn-cs"/>
              </a:rPr>
              <a:t>This is an important year and we need to arm our attendees with the information they can use to Grow Share! Please ensure that your objectives are SMART (defined below) and that they will enable them to go in and win against the competition to grow share.</a:t>
            </a:r>
            <a:r>
              <a:rPr lang="en-US" sz="900" b="1" kern="1200" dirty="0" smtClean="0">
                <a:solidFill>
                  <a:schemeClr val="tx1"/>
                </a:solidFill>
                <a:latin typeface="Segoe UI" pitchFamily="34" charset="0"/>
                <a:ea typeface="+mn-ea"/>
                <a:cs typeface="+mn-cs"/>
              </a:rPr>
              <a:t> If you have questions, please contact your Track PM for guidance. We have also posted guidance on writing good objectives, out on the Speaker Portal (</a:t>
            </a:r>
            <a:r>
              <a:rPr lang="en-US" sz="900" b="1" u="sng" kern="1200" dirty="0" smtClean="0">
                <a:solidFill>
                  <a:schemeClr val="tx1"/>
                </a:solidFill>
                <a:latin typeface="Segoe UI" pitchFamily="34" charset="0"/>
                <a:ea typeface="+mn-ea"/>
                <a:cs typeface="+mn-cs"/>
                <a:hlinkClick r:id="rId3"/>
              </a:rPr>
              <a:t>https://www.mytechready.com</a:t>
            </a:r>
            <a:r>
              <a:rPr lang="en-US" sz="900" b="1" kern="1200" dirty="0" smtClean="0">
                <a:solidFill>
                  <a:schemeClr val="tx1"/>
                </a:solidFill>
                <a:latin typeface="Segoe UI" pitchFamily="34" charset="0"/>
                <a:ea typeface="+mn-ea"/>
                <a:cs typeface="+mn-cs"/>
              </a:rPr>
              <a:t>). </a:t>
            </a:r>
            <a:endParaRPr lang="en-US" sz="900" kern="1200" dirty="0" smtClean="0">
              <a:solidFill>
                <a:schemeClr val="tx1"/>
              </a:solidFill>
              <a:latin typeface="Segoe UI" pitchFamily="34" charset="0"/>
              <a:ea typeface="+mn-ea"/>
              <a:cs typeface="+mn-cs"/>
            </a:endParaRPr>
          </a:p>
          <a:p>
            <a:r>
              <a:rPr lang="en-US" sz="900" kern="1200" dirty="0" smtClean="0">
                <a:solidFill>
                  <a:schemeClr val="tx1"/>
                </a:solidFill>
                <a:latin typeface="Segoe UI" pitchFamily="34" charset="0"/>
                <a:ea typeface="+mn-ea"/>
                <a:cs typeface="+mn-cs"/>
              </a:rPr>
              <a:t> </a:t>
            </a:r>
          </a:p>
          <a:p>
            <a:pPr lvl="1">
              <a:buFont typeface="Arial" pitchFamily="34" charset="0"/>
              <a:buChar char="•"/>
            </a:pPr>
            <a:r>
              <a:rPr lang="en-US" sz="900" kern="1200" dirty="0" smtClean="0">
                <a:solidFill>
                  <a:schemeClr val="tx1"/>
                </a:solidFill>
                <a:latin typeface="Segoe UI" pitchFamily="34" charset="0"/>
                <a:ea typeface="+mn-ea"/>
                <a:cs typeface="+mn-cs"/>
              </a:rPr>
              <a:t>This slide should introduce the session by identifying how this information helps the attendee, partners and customers be more successful. Why is this content important?</a:t>
            </a:r>
          </a:p>
          <a:p>
            <a:pPr lvl="1">
              <a:buFont typeface="Arial" pitchFamily="34" charset="0"/>
              <a:buChar char="•"/>
            </a:pPr>
            <a:r>
              <a:rPr lang="en-US" sz="900" kern="1200" dirty="0" smtClean="0">
                <a:solidFill>
                  <a:schemeClr val="tx1"/>
                </a:solidFill>
                <a:latin typeface="Segoe UI" pitchFamily="34" charset="0"/>
                <a:ea typeface="+mn-ea"/>
                <a:cs typeface="+mn-cs"/>
              </a:rPr>
              <a:t>This slide should call out what’s important about the session (sort of the why should we care, why is this important and how will it help our customers/partners be successful) as well as the key takeaways/objectives associated with the session. Call out what attendees will be able to execute on using the information gained in this session. What will they be able to walk away from this session and execute on with their customers.</a:t>
            </a:r>
          </a:p>
          <a:p>
            <a:pPr lvl="1">
              <a:buFont typeface="Arial" pitchFamily="34" charset="0"/>
              <a:buChar char="•"/>
            </a:pPr>
            <a:r>
              <a:rPr lang="en-US" sz="900" kern="1200" dirty="0" smtClean="0">
                <a:solidFill>
                  <a:schemeClr val="tx1"/>
                </a:solidFill>
                <a:latin typeface="Segoe UI" pitchFamily="34" charset="0"/>
                <a:ea typeface="+mn-ea"/>
                <a:cs typeface="+mn-cs"/>
              </a:rPr>
              <a:t>Good Objectives should be </a:t>
            </a:r>
            <a:r>
              <a:rPr lang="en-US" sz="900" b="1" kern="1200" dirty="0" smtClean="0">
                <a:solidFill>
                  <a:schemeClr val="tx1"/>
                </a:solidFill>
                <a:latin typeface="Segoe UI" pitchFamily="34" charset="0"/>
                <a:ea typeface="+mn-ea"/>
                <a:cs typeface="+mn-cs"/>
              </a:rPr>
              <a:t>SMART</a:t>
            </a:r>
            <a:r>
              <a:rPr lang="en-US" sz="900" kern="1200" dirty="0" smtClean="0">
                <a:solidFill>
                  <a:schemeClr val="tx1"/>
                </a:solidFill>
                <a:latin typeface="Segoe UI" pitchFamily="34" charset="0"/>
                <a:ea typeface="+mn-ea"/>
                <a:cs typeface="+mn-cs"/>
              </a:rPr>
              <a:t> (specific, measurable, achievable, realistic, time-bound). Focus on the key takeaways and why this information is important to the attendee, our partners and our customers.</a:t>
            </a:r>
          </a:p>
          <a:p>
            <a:pPr lvl="1">
              <a:buFont typeface="Arial" pitchFamily="34" charset="0"/>
              <a:buChar char="•"/>
            </a:pPr>
            <a:r>
              <a:rPr lang="en-US" sz="900" kern="1200" dirty="0" smtClean="0">
                <a:solidFill>
                  <a:schemeClr val="tx1"/>
                </a:solidFill>
                <a:latin typeface="Segoe UI" pitchFamily="34" charset="0"/>
                <a:ea typeface="+mn-ea"/>
                <a:cs typeface="+mn-cs"/>
              </a:rPr>
              <a:t>Each session has objectives defined and published on </a:t>
            </a:r>
            <a:r>
              <a:rPr lang="en-US" sz="900" u="sng" kern="1200" dirty="0" smtClean="0">
                <a:solidFill>
                  <a:schemeClr val="tx1"/>
                </a:solidFill>
                <a:latin typeface="Segoe UI" pitchFamily="34" charset="0"/>
                <a:ea typeface="+mn-ea"/>
                <a:cs typeface="+mn-cs"/>
                <a:hlinkClick r:id="rId3"/>
              </a:rPr>
              <a:t>www.mytechready.com</a:t>
            </a:r>
            <a:r>
              <a:rPr lang="en-US" sz="900" kern="1200" dirty="0" smtClean="0">
                <a:solidFill>
                  <a:schemeClr val="tx1"/>
                </a:solidFill>
                <a:latin typeface="Segoe UI" pitchFamily="34" charset="0"/>
                <a:ea typeface="+mn-ea"/>
                <a:cs typeface="+mn-cs"/>
              </a:rPr>
              <a:t>, please work with your Track PM to call these out here in the slide deck.</a:t>
            </a:r>
          </a:p>
          <a:p>
            <a:endParaRPr lang="en-US" sz="900" kern="1200" dirty="0" smtClean="0">
              <a:solidFill>
                <a:schemeClr val="tx1"/>
              </a:solidFill>
              <a:latin typeface="Segoe UI" pitchFamily="34" charset="0"/>
              <a:ea typeface="+mn-ea"/>
              <a:cs typeface="+mn-cs"/>
            </a:endParaRPr>
          </a:p>
          <a:p>
            <a:pPr lvl="0"/>
            <a:r>
              <a:rPr lang="en-US" sz="900" kern="1200" dirty="0" smtClean="0">
                <a:solidFill>
                  <a:schemeClr val="tx1"/>
                </a:solidFill>
                <a:latin typeface="Segoe UI" pitchFamily="34" charset="0"/>
                <a:ea typeface="+mn-ea"/>
                <a:cs typeface="+mn-cs"/>
              </a:rPr>
              <a:t>If you have questions, please contact your Track PM. See slide 5 in this template for a complete</a:t>
            </a:r>
            <a:r>
              <a:rPr lang="en-US" sz="900" kern="1200" baseline="0" dirty="0" smtClean="0">
                <a:solidFill>
                  <a:schemeClr val="tx1"/>
                </a:solidFill>
                <a:latin typeface="Segoe UI" pitchFamily="34" charset="0"/>
                <a:ea typeface="+mn-ea"/>
                <a:cs typeface="+mn-cs"/>
              </a:rPr>
              <a:t> list of Tracks and TPMs.</a:t>
            </a:r>
          </a:p>
          <a:p>
            <a:pPr lvl="0"/>
            <a:endParaRPr lang="en-US" sz="900" kern="1200" dirty="0" smtClean="0">
              <a:solidFill>
                <a:schemeClr val="tx1"/>
              </a:solidFill>
              <a:latin typeface="Segoe UI" pitchFamily="34" charset="0"/>
              <a:ea typeface="+mn-ea"/>
              <a:cs typeface="+mn-cs"/>
            </a:endParaRPr>
          </a:p>
        </p:txBody>
      </p:sp>
      <p:sp>
        <p:nvSpPr>
          <p:cNvPr id="5" name="Date Placeholder 4"/>
          <p:cNvSpPr>
            <a:spLocks noGrp="1"/>
          </p:cNvSpPr>
          <p:nvPr>
            <p:ph type="dt" idx="10"/>
          </p:nvPr>
        </p:nvSpPr>
        <p:spPr/>
        <p:txBody>
          <a:bodyPr/>
          <a:lstStyle/>
          <a:p>
            <a:fld id="{F22B3E36-5CE0-4CB7-82DE-38A88C71BFA8}" type="datetime1">
              <a:rPr lang="en-US" smtClean="0"/>
              <a:pPr/>
              <a:t>1/27/2016</a:t>
            </a:fld>
            <a:endParaRPr lang="en-US" dirty="0"/>
          </a:p>
        </p:txBody>
      </p:sp>
      <p:sp>
        <p:nvSpPr>
          <p:cNvPr id="6" name="Footer Placeholder 5"/>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b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fld id="{8B263312-38AA-4E1E-B2B5-0F8F122B24FE}" type="slidenum">
              <a:rPr lang="en-US" smtClean="0"/>
              <a:pPr/>
              <a:t>6</a:t>
            </a:fld>
            <a:endParaRPr lang="en-US" dirty="0"/>
          </a:p>
        </p:txBody>
      </p:sp>
      <p:sp>
        <p:nvSpPr>
          <p:cNvPr id="8" name="Header Placeholder 7"/>
          <p:cNvSpPr>
            <a:spLocks noGrp="1"/>
          </p:cNvSpPr>
          <p:nvPr>
            <p:ph type="hdr" sz="quarter" idx="13"/>
          </p:nvPr>
        </p:nvSpPr>
        <p:spPr/>
        <p:txBody>
          <a:bodyPr/>
          <a:lstStyle/>
          <a:p>
            <a:r>
              <a:rPr lang="en-US" dirty="0"/>
              <a:t>Tech Ready 15</a:t>
            </a:r>
          </a:p>
        </p:txBody>
      </p:sp>
    </p:spTree>
    <p:extLst>
      <p:ext uri="{BB962C8B-B14F-4D97-AF65-F5344CB8AC3E}">
        <p14:creationId xmlns:p14="http://schemas.microsoft.com/office/powerpoint/2010/main" val="16535450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b="1" dirty="0" smtClean="0"/>
              <a:t>Fork the existing </a:t>
            </a:r>
            <a:r>
              <a:rPr lang="en-US" dirty="0" smtClean="0"/>
              <a:t>engine and </a:t>
            </a:r>
            <a:r>
              <a:rPr lang="en-US" b="1" dirty="0" smtClean="0"/>
              <a:t>bring up a new rendering </a:t>
            </a:r>
            <a:r>
              <a:rPr lang="en-US" dirty="0" smtClean="0"/>
              <a:t>engine that we could </a:t>
            </a:r>
            <a:r>
              <a:rPr lang="en-US" b="1" dirty="0" smtClean="0"/>
              <a:t>unshackle from proprietary</a:t>
            </a:r>
            <a:r>
              <a:rPr lang="en-US" b="1" baseline="0" dirty="0" smtClean="0"/>
              <a:t> technology </a:t>
            </a:r>
            <a:r>
              <a:rPr lang="en-US" dirty="0" smtClean="0"/>
              <a:t>burden</a:t>
            </a:r>
            <a:r>
              <a:rPr lang="en-US" baseline="0" dirty="0" smtClean="0"/>
              <a:t> and focus </a:t>
            </a:r>
            <a:r>
              <a:rPr lang="en-US" b="1" baseline="0" dirty="0" smtClean="0"/>
              <a:t>100% on web interoperability</a:t>
            </a:r>
            <a:r>
              <a:rPr lang="en-US" baseline="0" dirty="0" smtClean="0"/>
              <a:t>. Let’s take a look at what it means architecturally…</a:t>
            </a:r>
            <a:endParaRPr lang="en-US" dirty="0" smtClean="0"/>
          </a:p>
          <a:p>
            <a:pPr marL="0" indent="0">
              <a:buFont typeface="Arial" panose="020B0604020202020204" pitchFamily="34" charset="0"/>
              <a:buNone/>
            </a:pPr>
            <a:endParaRPr lang="en-US" dirty="0" smtClean="0"/>
          </a:p>
          <a:p>
            <a:pPr marL="0" indent="0">
              <a:buFont typeface="Arial" panose="020B0604020202020204" pitchFamily="34" charset="0"/>
              <a:buNone/>
            </a:pPr>
            <a:endParaRPr lang="en-US" dirty="0" smtClean="0"/>
          </a:p>
          <a:p>
            <a:pPr marL="0" indent="0">
              <a:buFont typeface="Arial" panose="020B0604020202020204" pitchFamily="34" charset="0"/>
              <a:buNone/>
            </a:pPr>
            <a:r>
              <a:rPr lang="en-US" dirty="0" smtClean="0"/>
              <a:t>In </a:t>
            </a:r>
            <a:r>
              <a:rPr lang="en-US" dirty="0"/>
              <a:t>the past…</a:t>
            </a:r>
          </a:p>
          <a:p>
            <a:pPr marL="171450" indent="-171450">
              <a:buFont typeface="Arial" panose="020B0604020202020204" pitchFamily="34" charset="0"/>
              <a:buChar char="•"/>
            </a:pPr>
            <a:r>
              <a:rPr lang="en-US" dirty="0"/>
              <a:t>Single engine trying to serve </a:t>
            </a:r>
            <a:r>
              <a:rPr lang="en-US" b="1" dirty="0"/>
              <a:t>competing priorities</a:t>
            </a:r>
            <a:r>
              <a:rPr lang="en-US" dirty="0"/>
              <a:t>– </a:t>
            </a:r>
            <a:r>
              <a:rPr lang="en-US" b="1" dirty="0"/>
              <a:t>both back </a:t>
            </a:r>
            <a:r>
              <a:rPr lang="en-US" b="1" dirty="0" err="1"/>
              <a:t>compat</a:t>
            </a:r>
            <a:r>
              <a:rPr lang="en-US" b="1" dirty="0"/>
              <a:t> </a:t>
            </a:r>
            <a:r>
              <a:rPr lang="en-US" dirty="0"/>
              <a:t>with legacy IE </a:t>
            </a:r>
            <a:r>
              <a:rPr lang="en-US" b="1" dirty="0"/>
              <a:t>proprietary </a:t>
            </a:r>
            <a:r>
              <a:rPr lang="en-US" dirty="0"/>
              <a:t>features </a:t>
            </a:r>
            <a:r>
              <a:rPr lang="en-US" b="1" dirty="0"/>
              <a:t>and interop </a:t>
            </a:r>
            <a:r>
              <a:rPr lang="en-US" dirty="0"/>
              <a:t>with other browsers</a:t>
            </a:r>
          </a:p>
          <a:p>
            <a:pPr marL="171450" indent="-171450">
              <a:buFont typeface="Arial" panose="020B0604020202020204" pitchFamily="34" charset="0"/>
              <a:buChar char="•"/>
            </a:pPr>
            <a:r>
              <a:rPr lang="en-US" dirty="0"/>
              <a:t>To </a:t>
            </a:r>
            <a:r>
              <a:rPr lang="en-US" b="1" dirty="0"/>
              <a:t>try to solve </a:t>
            </a:r>
            <a:r>
              <a:rPr lang="en-US" dirty="0"/>
              <a:t>this, introduced doc modes… complicated; had a </a:t>
            </a:r>
            <a:r>
              <a:rPr lang="en-US" b="1" dirty="0"/>
              <a:t>browser that operated in a number of different ways</a:t>
            </a:r>
          </a:p>
          <a:p>
            <a:pPr marL="171450" indent="-171450">
              <a:buFont typeface="Arial" panose="020B0604020202020204" pitchFamily="34" charset="0"/>
              <a:buChar char="•"/>
            </a:pPr>
            <a:r>
              <a:rPr lang="en-US" dirty="0"/>
              <a:t>Told all of our users to use it!</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a:p>
            <a:r>
              <a:rPr lang="en-US" dirty="0"/>
              <a:t>NOW:</a:t>
            </a:r>
          </a:p>
          <a:p>
            <a:pPr marL="171450" indent="-171450">
              <a:buFont typeface="Arial" panose="020B0604020202020204" pitchFamily="34" charset="0"/>
              <a:buChar char="•"/>
            </a:pPr>
            <a:r>
              <a:rPr lang="en-US" dirty="0"/>
              <a:t>Legacy engine, MSHTML – solely hosted in IE and focused on sites that require backwards compatibility with old IE behaviors. We think that it will be primarily used by Enterprises and intranet, as well as certain regions like Korea </a:t>
            </a:r>
            <a:r>
              <a:rPr lang="en-US" dirty="0" smtClean="0"/>
              <a:t>that have a </a:t>
            </a:r>
            <a:r>
              <a:rPr lang="en-US" dirty="0"/>
              <a:t>dependency on ActiveX for </a:t>
            </a:r>
            <a:r>
              <a:rPr lang="en-US" dirty="0" smtClean="0"/>
              <a:t>now.</a:t>
            </a:r>
            <a:endParaRPr lang="en-US" dirty="0"/>
          </a:p>
          <a:p>
            <a:pPr marL="171450" indent="-171450">
              <a:buFont typeface="Arial" panose="020B0604020202020204" pitchFamily="34" charset="0"/>
              <a:buChar char="•"/>
            </a:pPr>
            <a:r>
              <a:rPr lang="en-US" dirty="0" smtClean="0"/>
              <a:t>However,</a:t>
            </a:r>
            <a:r>
              <a:rPr lang="en-US" baseline="0" dirty="0" smtClean="0"/>
              <a:t> </a:t>
            </a:r>
            <a:r>
              <a:rPr lang="en-US" b="1" baseline="0" dirty="0" smtClean="0"/>
              <a:t>for the vast majority of Windows 10 users</a:t>
            </a:r>
            <a:r>
              <a:rPr lang="en-US" baseline="0" dirty="0" smtClean="0"/>
              <a:t>, there is 1</a:t>
            </a:r>
            <a:r>
              <a:rPr lang="en-US" dirty="0" smtClean="0"/>
              <a:t> </a:t>
            </a:r>
            <a:r>
              <a:rPr lang="en-US" dirty="0"/>
              <a:t>default browser – Microsoft Edge</a:t>
            </a:r>
            <a:r>
              <a:rPr lang="en-US" baseline="0" dirty="0"/>
              <a:t>, powered by a new rendering engine. </a:t>
            </a:r>
            <a:endParaRPr lang="en-US" dirty="0"/>
          </a:p>
          <a:p>
            <a:pPr marL="171450" indent="-171450">
              <a:buFont typeface="Arial" panose="020B0604020202020204" pitchFamily="34" charset="0"/>
              <a:buChar char="•"/>
            </a:pPr>
            <a:endParaRPr lang="en-US" baseline="0" dirty="0"/>
          </a:p>
          <a:p>
            <a:pPr marL="0" indent="0">
              <a:buFont typeface="Arial" panose="020B0604020202020204" pitchFamily="34" charset="0"/>
              <a:buNone/>
            </a:pPr>
            <a:r>
              <a:rPr lang="en-US" baseline="0" dirty="0"/>
              <a:t>Our goal is to help developers migrate away from MSHTML eventually.</a:t>
            </a:r>
          </a:p>
          <a:p>
            <a:pPr marL="0" indent="0">
              <a:buFont typeface="Arial" panose="020B0604020202020204" pitchFamily="34" charset="0"/>
              <a:buNone/>
            </a:pPr>
            <a:endParaRPr lang="en-US" baseline="0" dirty="0"/>
          </a:p>
          <a:p>
            <a:pPr marL="0" indent="0">
              <a:buFont typeface="Arial" panose="020B0604020202020204" pitchFamily="34" charset="0"/>
              <a:buNone/>
            </a:pPr>
            <a:r>
              <a:rPr lang="en-US" b="1" dirty="0"/>
              <a:t>Once we made that break</a:t>
            </a:r>
            <a:r>
              <a:rPr lang="en-US" dirty="0"/>
              <a:t>, we were </a:t>
            </a:r>
            <a:r>
              <a:rPr lang="en-US" b="1" dirty="0"/>
              <a:t>able to make a LOT of improvements </a:t>
            </a:r>
            <a:r>
              <a:rPr lang="en-US" dirty="0"/>
              <a:t>to </a:t>
            </a:r>
            <a:r>
              <a:rPr lang="en-US" baseline="0" dirty="0" smtClean="0"/>
              <a:t>interop </a:t>
            </a:r>
            <a:r>
              <a:rPr lang="en-US" dirty="0"/>
              <a:t>for </a:t>
            </a:r>
            <a:r>
              <a:rPr lang="en-US" baseline="0" dirty="0" smtClean="0"/>
              <a:t>Microsoft </a:t>
            </a:r>
            <a:r>
              <a:rPr lang="en-US" baseline="0" dirty="0"/>
              <a:t>Edge</a:t>
            </a:r>
            <a:r>
              <a:rPr lang="en-US" dirty="0"/>
              <a:t>. In fact..</a:t>
            </a: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6DAC288-28CF-40C3-A408-271E9A37F250}" type="slidenum">
              <a:rPr kumimoji="0" lang="en-US" sz="12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42240468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8F38DB4-6F7F-4191-9D12-A8F0E023B6DC}" type="slidenum">
              <a:rPr lang="en-US" smtClean="0"/>
              <a:t>15</a:t>
            </a:fld>
            <a:endParaRPr lang="en-US"/>
          </a:p>
        </p:txBody>
      </p:sp>
    </p:spTree>
    <p:extLst>
      <p:ext uri="{BB962C8B-B14F-4D97-AF65-F5344CB8AC3E}">
        <p14:creationId xmlns:p14="http://schemas.microsoft.com/office/powerpoint/2010/main" val="36865926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a:t>
            </a:r>
            <a:r>
              <a:rPr lang="en-US" baseline="0" dirty="0" smtClean="0"/>
              <a:t> makes developers really happy to remove code. Like really happy.</a:t>
            </a:r>
          </a:p>
          <a:p>
            <a:endParaRPr lang="en-US" baseline="0" dirty="0" smtClean="0"/>
          </a:p>
          <a:p>
            <a:r>
              <a:rPr lang="en-US" baseline="0" dirty="0" smtClean="0"/>
              <a:t>I tried to enumerate all the </a:t>
            </a:r>
            <a:r>
              <a:rPr lang="en-US" baseline="0" dirty="0" err="1" smtClean="0"/>
              <a:t>IEisms</a:t>
            </a:r>
            <a:r>
              <a:rPr lang="en-US" baseline="0" dirty="0" smtClean="0"/>
              <a:t> we’ve removed, but I just couldn’t.</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3AD42FA0-0BBE-438B-BB64-0D199DD69FA0}" type="slidenum">
              <a:rPr lang="en-US" smtClean="0"/>
              <a:pPr/>
              <a:t>19</a:t>
            </a:fld>
            <a:endParaRPr lang="en-US" dirty="0"/>
          </a:p>
        </p:txBody>
      </p:sp>
    </p:spTree>
    <p:extLst>
      <p:ext uri="{BB962C8B-B14F-4D97-AF65-F5344CB8AC3E}">
        <p14:creationId xmlns:p14="http://schemas.microsoft.com/office/powerpoint/2010/main" val="38437060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36DAC288-28CF-40C3-A408-271E9A37F250}" type="slidenum">
              <a:rPr kumimoji="0" lang="en-US" sz="12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260621842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 Id="rId5" Type="http://schemas.openxmlformats.org/officeDocument/2006/relationships/image" Target="../media/image4.png"/><Relationship Id="rId4" Type="http://schemas.microsoft.com/office/2007/relationships/hdphoto" Target="../media/hdphoto1.wdp"/></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5.xml"/><Relationship Id="rId4" Type="http://schemas.openxmlformats.org/officeDocument/2006/relationships/image" Target="../media/image18.png"/></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9.png"/><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1.png"/><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1.png"/><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2.png"/><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1.png"/><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5.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5.xml"/></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1.png"/><Relationship Id="rId1" Type="http://schemas.openxmlformats.org/officeDocument/2006/relationships/slideMaster" Target="../slideMasters/slideMaster5.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5.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5.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5.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5.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2.png"/><Relationship Id="rId1" Type="http://schemas.openxmlformats.org/officeDocument/2006/relationships/slideMaster" Target="../slideMasters/slideMaster5.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6.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6.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6.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6.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7.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7.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
                    </a14:imgEffect>
                  </a14:imgLayer>
                </a14:imgProps>
              </a:ext>
              <a:ext uri="{28A0092B-C50C-407E-A947-70E740481C1C}">
                <a14:useLocalDpi xmlns:a14="http://schemas.microsoft.com/office/drawing/2010/main" val="0"/>
              </a:ext>
            </a:extLst>
          </a:blip>
          <a:stretch>
            <a:fillRect/>
          </a:stretch>
        </p:blipFill>
        <p:spPr bwMode="gray">
          <a:xfrm>
            <a:off x="10426344" y="6182440"/>
            <a:ext cx="1552931" cy="332660"/>
          </a:xfrm>
          <a:prstGeom prst="rect">
            <a:avLst/>
          </a:prstGeom>
        </p:spPr>
      </p:pic>
      <p:pic>
        <p:nvPicPr>
          <p:cNvPr id="5" name="Picture 4"/>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479280" y="493939"/>
            <a:ext cx="7142451" cy="1371600"/>
          </a:xfrm>
          <a:prstGeom prst="rect">
            <a:avLst/>
          </a:prstGeom>
        </p:spPr>
      </p:pic>
    </p:spTree>
    <p:extLst>
      <p:ext uri="{BB962C8B-B14F-4D97-AF65-F5344CB8AC3E}">
        <p14:creationId xmlns:p14="http://schemas.microsoft.com/office/powerpoint/2010/main" val="1227595789"/>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74639" y="1212849"/>
            <a:ext cx="11889564" cy="2059025"/>
          </a:xfrm>
        </p:spPr>
        <p:txBody>
          <a:bodyPr/>
          <a:lstStyle>
            <a:lvl1pPr marL="0" indent="0">
              <a:buNone/>
              <a:defRPr/>
            </a:lvl1pPr>
            <a:lvl2pPr marL="28575" indent="0">
              <a:buNone/>
              <a:defRPr sz="2000"/>
            </a:lvl2pPr>
            <a:lvl3pPr marL="223838" indent="0">
              <a:buNone/>
              <a:defRPr sz="2000"/>
            </a:lvl3pPr>
            <a:lvl4pPr marL="476250" indent="0">
              <a:buNone/>
              <a:defRPr sz="1800"/>
            </a:lvl4pPr>
            <a:lvl5pPr marL="739775" indent="0">
              <a:buNone/>
              <a:defRPr sz="1800"/>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43985228"/>
      </p:ext>
    </p:extLst>
  </p:cSld>
  <p:clrMapOvr>
    <a:masterClrMapping/>
  </p:clrMapOvr>
  <p:transition>
    <p:fade/>
  </p:transition>
  <p:timing>
    <p:tnLst>
      <p:par>
        <p:cT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accent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t="15094"/>
          <a:stretch/>
        </p:blipFill>
        <p:spPr>
          <a:xfrm>
            <a:off x="1" y="0"/>
            <a:ext cx="12457797" cy="6994525"/>
          </a:xfrm>
          <a:prstGeom prst="rect">
            <a:avLst/>
          </a:prstGeom>
        </p:spPr>
      </p:pic>
      <p:sp>
        <p:nvSpPr>
          <p:cNvPr id="8" name="Rectangle 7"/>
          <p:cNvSpPr/>
          <p:nvPr userDrawn="1"/>
        </p:nvSpPr>
        <p:spPr>
          <a:xfrm flipV="1">
            <a:off x="-1" y="0"/>
            <a:ext cx="12457797" cy="6994525"/>
          </a:xfrm>
          <a:prstGeom prst="rect">
            <a:avLst/>
          </a:prstGeom>
          <a:gradFill flip="none" rotWithShape="1">
            <a:gsLst>
              <a:gs pos="5000">
                <a:schemeClr val="tx2">
                  <a:alpha val="54000"/>
                </a:schemeClr>
              </a:gs>
              <a:gs pos="35000">
                <a:schemeClr val="bg1">
                  <a:alpha val="0"/>
                </a:schemeClr>
              </a:gs>
            </a:gsLst>
            <a:lin ang="54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p>
            <a:pPr marL="0" marR="0" lvl="0" indent="0" algn="ctr" defTabSz="932619" rtl="0" eaLnBrk="1" fontAlgn="auto" latinLnBrk="0" hangingPunct="1">
              <a:lnSpc>
                <a:spcPct val="100000"/>
              </a:lnSpc>
              <a:spcBef>
                <a:spcPts val="0"/>
              </a:spcBef>
              <a:spcAft>
                <a:spcPts val="0"/>
              </a:spcAft>
              <a:buClrTx/>
              <a:buSzTx/>
              <a:buFontTx/>
              <a:buNone/>
              <a:tabLst/>
              <a:defRPr/>
            </a:pPr>
            <a:endParaRPr kumimoji="0" lang="en-US" sz="1904" b="1" i="0" u="none" strike="noStrike" kern="1200" cap="none" spc="0" normalizeH="0" baseline="0" noProof="0" dirty="0" smtClean="0">
              <a:ln>
                <a:noFill/>
              </a:ln>
              <a:solidFill>
                <a:prstClr val="white"/>
              </a:solidFill>
              <a:effectLst/>
              <a:uLnTx/>
              <a:uFillTx/>
              <a:latin typeface="Segoe UI"/>
              <a:ea typeface="+mn-ea"/>
              <a:cs typeface="+mn-cs"/>
            </a:endParaRPr>
          </a:p>
        </p:txBody>
      </p:sp>
      <p:sp>
        <p:nvSpPr>
          <p:cNvPr id="11" name="Rectangle 10"/>
          <p:cNvSpPr/>
          <p:nvPr userDrawn="1"/>
        </p:nvSpPr>
        <p:spPr bwMode="auto">
          <a:xfrm>
            <a:off x="271398" y="2130427"/>
            <a:ext cx="6858001" cy="3561363"/>
          </a:xfrm>
          <a:prstGeom prst="rect">
            <a:avLst/>
          </a:prstGeom>
          <a:solidFill>
            <a:schemeClr val="accent1">
              <a:alpha val="8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411"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10288993" y="6149340"/>
            <a:ext cx="1698170" cy="365761"/>
          </a:xfrm>
          <a:prstGeom prst="rect">
            <a:avLst/>
          </a:prstGeom>
        </p:spPr>
      </p:pic>
      <p:pic>
        <p:nvPicPr>
          <p:cNvPr id="10" name="Picture 9" descr="winphone_rgb_black.png"/>
          <p:cNvPicPr>
            <a:picLocks noChangeAspect="1"/>
          </p:cNvPicPr>
          <p:nvPr userDrawn="1"/>
        </p:nvPicPr>
        <p:blipFill>
          <a:blip r:embed="rId4">
            <a:lum bright="100000" contrast="-100000"/>
          </a:blip>
          <a:srcRect r="33827"/>
          <a:stretch>
            <a:fillRect/>
          </a:stretch>
        </p:blipFill>
        <p:spPr>
          <a:xfrm>
            <a:off x="293106" y="5988698"/>
            <a:ext cx="1930688" cy="685799"/>
          </a:xfrm>
          <a:prstGeom prst="rect">
            <a:avLst/>
          </a:prstGeom>
        </p:spPr>
      </p:pic>
      <p:sp>
        <p:nvSpPr>
          <p:cNvPr id="12" name="Title 1"/>
          <p:cNvSpPr>
            <a:spLocks noGrp="1"/>
          </p:cNvSpPr>
          <p:nvPr>
            <p:ph type="ctrTitle" hasCustomPrompt="1"/>
          </p:nvPr>
        </p:nvSpPr>
        <p:spPr>
          <a:xfrm>
            <a:off x="293107" y="2130426"/>
            <a:ext cx="6836292" cy="1993278"/>
          </a:xfrm>
        </p:spPr>
        <p:txBody>
          <a:bodyPr anchor="t" anchorCtr="0">
            <a:noAutofit/>
          </a:bodyPr>
          <a:lstStyle>
            <a:lvl1pPr algn="l">
              <a:defRPr sz="4352">
                <a:gradFill>
                  <a:gsLst>
                    <a:gs pos="0">
                      <a:schemeClr val="bg1"/>
                    </a:gs>
                    <a:gs pos="100000">
                      <a:schemeClr val="bg1"/>
                    </a:gs>
                  </a:gsLst>
                  <a:lin ang="5400000" scaled="1"/>
                </a:gradFill>
              </a:defRPr>
            </a:lvl1pPr>
          </a:lstStyle>
          <a:p>
            <a:r>
              <a:rPr lang="en-US" dirty="0" smtClean="0"/>
              <a:t>Click to edit title</a:t>
            </a:r>
            <a:endParaRPr lang="en-US" dirty="0"/>
          </a:p>
        </p:txBody>
      </p:sp>
      <p:sp>
        <p:nvSpPr>
          <p:cNvPr id="13" name="Subtitle 2"/>
          <p:cNvSpPr>
            <a:spLocks noGrp="1"/>
          </p:cNvSpPr>
          <p:nvPr>
            <p:ph type="subTitle" idx="1" hasCustomPrompt="1"/>
          </p:nvPr>
        </p:nvSpPr>
        <p:spPr>
          <a:xfrm>
            <a:off x="271398" y="4184923"/>
            <a:ext cx="6858001" cy="1445647"/>
          </a:xfrm>
        </p:spPr>
        <p:txBody>
          <a:bodyPr anchor="b" anchorCtr="0"/>
          <a:lstStyle>
            <a:lvl1pPr marL="0" indent="0" algn="l">
              <a:spcBef>
                <a:spcPts val="816"/>
              </a:spcBef>
              <a:buNone/>
              <a:defRPr sz="2448">
                <a:gradFill>
                  <a:gsLst>
                    <a:gs pos="0">
                      <a:schemeClr val="bg1"/>
                    </a:gs>
                    <a:gs pos="100000">
                      <a:schemeClr val="bg1"/>
                    </a:gs>
                  </a:gsLst>
                  <a:lin ang="5400000" scaled="1"/>
                </a:gradFill>
                <a:latin typeface="+mj-lt"/>
              </a:defRPr>
            </a:lvl1pPr>
            <a:lvl2pPr marL="466310" indent="0" algn="ctr">
              <a:buNone/>
              <a:defRPr sz="2040"/>
            </a:lvl2pPr>
            <a:lvl3pPr marL="932619" indent="0" algn="ctr">
              <a:buNone/>
              <a:defRPr sz="1904"/>
            </a:lvl3pPr>
            <a:lvl4pPr marL="1398929" indent="0" algn="ctr">
              <a:buNone/>
              <a:defRPr sz="1632"/>
            </a:lvl4pPr>
            <a:lvl5pPr marL="1865239" indent="0" algn="ctr">
              <a:buNone/>
              <a:defRPr sz="1632"/>
            </a:lvl5pPr>
            <a:lvl6pPr marL="2331549" indent="0" algn="ctr">
              <a:buNone/>
              <a:defRPr sz="1632"/>
            </a:lvl6pPr>
            <a:lvl7pPr marL="2797858" indent="0" algn="ctr">
              <a:buNone/>
              <a:defRPr sz="1632"/>
            </a:lvl7pPr>
            <a:lvl8pPr marL="3264168" indent="0" algn="ctr">
              <a:buNone/>
              <a:defRPr sz="1632"/>
            </a:lvl8pPr>
            <a:lvl9pPr marL="3730478" indent="0" algn="ctr">
              <a:buNone/>
              <a:defRPr sz="1632"/>
            </a:lvl9pPr>
          </a:lstStyle>
          <a:p>
            <a:r>
              <a:rPr lang="en-US" dirty="0" smtClean="0"/>
              <a:t>Click to edit subtitle</a:t>
            </a:r>
            <a:endParaRPr lang="en-US" dirty="0"/>
          </a:p>
        </p:txBody>
      </p:sp>
    </p:spTree>
    <p:extLst>
      <p:ext uri="{BB962C8B-B14F-4D97-AF65-F5344CB8AC3E}">
        <p14:creationId xmlns:p14="http://schemas.microsoft.com/office/powerpoint/2010/main" val="250312790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type="title" preserve="1">
  <p:cSld name="1_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userDrawn="1">
            <p:ph type="ctrTitle" hasCustomPrompt="1"/>
          </p:nvPr>
        </p:nvSpPr>
        <p:spPr>
          <a:xfrm>
            <a:off x="734786" y="751179"/>
            <a:ext cx="10966900" cy="2748967"/>
          </a:xfrm>
        </p:spPr>
        <p:txBody>
          <a:bodyPr anchor="b" anchorCtr="0">
            <a:noAutofit/>
          </a:bodyPr>
          <a:lstStyle>
            <a:lvl1pPr algn="l">
              <a:defRPr sz="7343">
                <a:gradFill>
                  <a:gsLst>
                    <a:gs pos="0">
                      <a:schemeClr val="bg1"/>
                    </a:gs>
                    <a:gs pos="100000">
                      <a:schemeClr val="bg1"/>
                    </a:gs>
                  </a:gsLst>
                  <a:lin ang="5400000" scaled="1"/>
                </a:gradFill>
              </a:defRPr>
            </a:lvl1pPr>
          </a:lstStyle>
          <a:p>
            <a:r>
              <a:rPr lang="en-US" dirty="0" smtClean="0"/>
              <a:t>Click to edit title</a:t>
            </a:r>
            <a:endParaRPr lang="en-US" dirty="0"/>
          </a:p>
        </p:txBody>
      </p:sp>
      <p:sp>
        <p:nvSpPr>
          <p:cNvPr id="3" name="Subtitle 2"/>
          <p:cNvSpPr>
            <a:spLocks noGrp="1"/>
          </p:cNvSpPr>
          <p:nvPr userDrawn="1">
            <p:ph type="subTitle" idx="1" hasCustomPrompt="1"/>
          </p:nvPr>
        </p:nvSpPr>
        <p:spPr>
          <a:xfrm>
            <a:off x="742900" y="3500147"/>
            <a:ext cx="7761337" cy="2283116"/>
          </a:xfrm>
        </p:spPr>
        <p:txBody>
          <a:bodyPr/>
          <a:lstStyle>
            <a:lvl1pPr marL="0" indent="0" algn="l">
              <a:spcBef>
                <a:spcPts val="816"/>
              </a:spcBef>
              <a:buNone/>
              <a:defRPr sz="3808">
                <a:gradFill>
                  <a:gsLst>
                    <a:gs pos="0">
                      <a:schemeClr val="bg1"/>
                    </a:gs>
                    <a:gs pos="100000">
                      <a:schemeClr val="bg1"/>
                    </a:gs>
                  </a:gsLst>
                  <a:lin ang="5400000" scaled="1"/>
                </a:gradFill>
                <a:latin typeface="+mj-lt"/>
              </a:defRPr>
            </a:lvl1pPr>
            <a:lvl2pPr marL="466310" indent="0" algn="ctr">
              <a:buNone/>
              <a:defRPr sz="2040"/>
            </a:lvl2pPr>
            <a:lvl3pPr marL="932619" indent="0" algn="ctr">
              <a:buNone/>
              <a:defRPr sz="1904"/>
            </a:lvl3pPr>
            <a:lvl4pPr marL="1398929" indent="0" algn="ctr">
              <a:buNone/>
              <a:defRPr sz="1632"/>
            </a:lvl4pPr>
            <a:lvl5pPr marL="1865239" indent="0" algn="ctr">
              <a:buNone/>
              <a:defRPr sz="1632"/>
            </a:lvl5pPr>
            <a:lvl6pPr marL="2331549" indent="0" algn="ctr">
              <a:buNone/>
              <a:defRPr sz="1632"/>
            </a:lvl6pPr>
            <a:lvl7pPr marL="2797858" indent="0" algn="ctr">
              <a:buNone/>
              <a:defRPr sz="1632"/>
            </a:lvl7pPr>
            <a:lvl8pPr marL="3264168" indent="0" algn="ctr">
              <a:buNone/>
              <a:defRPr sz="1632"/>
            </a:lvl8pPr>
            <a:lvl9pPr marL="3730478" indent="0" algn="ctr">
              <a:buNone/>
              <a:defRPr sz="1632"/>
            </a:lvl9pPr>
          </a:lstStyle>
          <a:p>
            <a:r>
              <a:rPr lang="en-US" dirty="0" smtClean="0"/>
              <a:t>Click to edit 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67746" y="5604311"/>
            <a:ext cx="3414452" cy="1255805"/>
          </a:xfrm>
          <a:prstGeom prst="rect">
            <a:avLst/>
          </a:prstGeom>
        </p:spPr>
      </p:pic>
      <p:pic>
        <p:nvPicPr>
          <p:cNvPr id="5" name="Picture 4" descr="winphone_rgb_black.png"/>
          <p:cNvPicPr>
            <a:picLocks noChangeAspect="1"/>
          </p:cNvPicPr>
          <p:nvPr userDrawn="1"/>
        </p:nvPicPr>
        <p:blipFill>
          <a:blip r:embed="rId3">
            <a:lum bright="100000" contrast="-100000"/>
          </a:blip>
          <a:srcRect r="33827"/>
          <a:stretch>
            <a:fillRect/>
          </a:stretch>
        </p:blipFill>
        <p:spPr>
          <a:xfrm>
            <a:off x="293106" y="5988698"/>
            <a:ext cx="1930688" cy="685799"/>
          </a:xfrm>
          <a:prstGeom prst="rect">
            <a:avLst/>
          </a:prstGeom>
        </p:spPr>
      </p:pic>
    </p:spTree>
    <p:extLst>
      <p:ext uri="{BB962C8B-B14F-4D97-AF65-F5344CB8AC3E}">
        <p14:creationId xmlns:p14="http://schemas.microsoft.com/office/powerpoint/2010/main" val="15736391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type="title" preserve="1">
  <p:cSld name="2_Title Slide">
    <p:bg>
      <p:bgRef idx="1001">
        <a:schemeClr val="bg1"/>
      </p:bgRef>
    </p:bg>
    <p:spTree>
      <p:nvGrpSpPr>
        <p:cNvPr id="1" name=""/>
        <p:cNvGrpSpPr/>
        <p:nvPr/>
      </p:nvGrpSpPr>
      <p:grpSpPr>
        <a:xfrm>
          <a:off x="0" y="0"/>
          <a:ext cx="0" cy="0"/>
          <a:chOff x="0" y="0"/>
          <a:chExt cx="0" cy="0"/>
        </a:xfrm>
      </p:grpSpPr>
      <p:sp>
        <p:nvSpPr>
          <p:cNvPr id="2" name="Title 1"/>
          <p:cNvSpPr>
            <a:spLocks noGrp="1"/>
          </p:cNvSpPr>
          <p:nvPr userDrawn="1">
            <p:ph type="ctrTitle" hasCustomPrompt="1"/>
          </p:nvPr>
        </p:nvSpPr>
        <p:spPr>
          <a:xfrm>
            <a:off x="734786" y="751179"/>
            <a:ext cx="10966900" cy="2748967"/>
          </a:xfrm>
        </p:spPr>
        <p:txBody>
          <a:bodyPr anchor="b" anchorCtr="0">
            <a:noAutofit/>
          </a:bodyPr>
          <a:lstStyle>
            <a:lvl1pPr algn="l">
              <a:defRPr sz="7343">
                <a:gradFill>
                  <a:gsLst>
                    <a:gs pos="0">
                      <a:schemeClr val="accent1"/>
                    </a:gs>
                    <a:gs pos="100000">
                      <a:schemeClr val="accent1"/>
                    </a:gs>
                  </a:gsLst>
                  <a:lin ang="5400000" scaled="1"/>
                </a:gradFill>
              </a:defRPr>
            </a:lvl1pPr>
          </a:lstStyle>
          <a:p>
            <a:r>
              <a:rPr lang="en-US" dirty="0" smtClean="0"/>
              <a:t>Click to edit title</a:t>
            </a:r>
            <a:endParaRPr lang="en-US" dirty="0"/>
          </a:p>
        </p:txBody>
      </p:sp>
      <p:sp>
        <p:nvSpPr>
          <p:cNvPr id="3" name="Subtitle 2"/>
          <p:cNvSpPr>
            <a:spLocks noGrp="1"/>
          </p:cNvSpPr>
          <p:nvPr userDrawn="1">
            <p:ph type="subTitle" idx="1" hasCustomPrompt="1"/>
          </p:nvPr>
        </p:nvSpPr>
        <p:spPr>
          <a:xfrm>
            <a:off x="742900" y="3500147"/>
            <a:ext cx="7761337" cy="2283116"/>
          </a:xfrm>
        </p:spPr>
        <p:txBody>
          <a:bodyPr/>
          <a:lstStyle>
            <a:lvl1pPr marL="0" indent="0" algn="l">
              <a:spcBef>
                <a:spcPts val="816"/>
              </a:spcBef>
              <a:buNone/>
              <a:defRPr sz="3808">
                <a:gradFill>
                  <a:gsLst>
                    <a:gs pos="0">
                      <a:schemeClr val="accent1"/>
                    </a:gs>
                    <a:gs pos="100000">
                      <a:schemeClr val="accent1"/>
                    </a:gs>
                  </a:gsLst>
                  <a:lin ang="5400000" scaled="1"/>
                </a:gradFill>
                <a:latin typeface="+mj-lt"/>
              </a:defRPr>
            </a:lvl1pPr>
            <a:lvl2pPr marL="466310" indent="0" algn="ctr">
              <a:buNone/>
              <a:defRPr sz="2040"/>
            </a:lvl2pPr>
            <a:lvl3pPr marL="932619" indent="0" algn="ctr">
              <a:buNone/>
              <a:defRPr sz="1904"/>
            </a:lvl3pPr>
            <a:lvl4pPr marL="1398929" indent="0" algn="ctr">
              <a:buNone/>
              <a:defRPr sz="1632"/>
            </a:lvl4pPr>
            <a:lvl5pPr marL="1865239" indent="0" algn="ctr">
              <a:buNone/>
              <a:defRPr sz="1632"/>
            </a:lvl5pPr>
            <a:lvl6pPr marL="2331549" indent="0" algn="ctr">
              <a:buNone/>
              <a:defRPr sz="1632"/>
            </a:lvl6pPr>
            <a:lvl7pPr marL="2797858" indent="0" algn="ctr">
              <a:buNone/>
              <a:defRPr sz="1632"/>
            </a:lvl7pPr>
            <a:lvl8pPr marL="3264168" indent="0" algn="ctr">
              <a:buNone/>
              <a:defRPr sz="1632"/>
            </a:lvl8pPr>
            <a:lvl9pPr marL="3730478" indent="0" algn="ctr">
              <a:buNone/>
              <a:defRPr sz="1632"/>
            </a:lvl9pPr>
          </a:lstStyle>
          <a:p>
            <a:r>
              <a:rPr lang="en-US" dirty="0" smtClean="0"/>
              <a:t>Click to edit subtitle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67746" y="5604311"/>
            <a:ext cx="3414452" cy="1255805"/>
          </a:xfrm>
          <a:prstGeom prst="rect">
            <a:avLst/>
          </a:prstGeom>
        </p:spPr>
      </p:pic>
      <p:pic>
        <p:nvPicPr>
          <p:cNvPr id="5" name="Picture 4"/>
          <p:cNvPicPr>
            <a:picLocks noChangeAspect="1"/>
          </p:cNvPicPr>
          <p:nvPr userDrawn="1"/>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73163" y="6545325"/>
            <a:ext cx="361094" cy="361043"/>
          </a:xfrm>
          <a:prstGeom prst="rect">
            <a:avLst/>
          </a:prstGeom>
        </p:spPr>
      </p:pic>
    </p:spTree>
    <p:extLst>
      <p:ext uri="{BB962C8B-B14F-4D97-AF65-F5344CB8AC3E}">
        <p14:creationId xmlns:p14="http://schemas.microsoft.com/office/powerpoint/2010/main" val="277513670"/>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0" name="Rectangle 29"/>
          <p:cNvSpPr/>
          <p:nvPr userDrawn="1"/>
        </p:nvSpPr>
        <p:spPr bwMode="auto">
          <a:xfrm>
            <a:off x="0" y="6515099"/>
            <a:ext cx="12436475" cy="47942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411"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 name="Group 2"/>
          <p:cNvGrpSpPr/>
          <p:nvPr userDrawn="1"/>
        </p:nvGrpSpPr>
        <p:grpSpPr>
          <a:xfrm>
            <a:off x="410228" y="3519466"/>
            <a:ext cx="1627462" cy="1609622"/>
            <a:chOff x="609600" y="1606659"/>
            <a:chExt cx="1756874" cy="1737862"/>
          </a:xfrm>
        </p:grpSpPr>
        <p:grpSp>
          <p:nvGrpSpPr>
            <p:cNvPr id="4" name="Group 3"/>
            <p:cNvGrpSpPr/>
            <p:nvPr/>
          </p:nvGrpSpPr>
          <p:grpSpPr>
            <a:xfrm>
              <a:off x="609600" y="1647534"/>
              <a:ext cx="1696987" cy="1696987"/>
              <a:chOff x="5444097" y="1647534"/>
              <a:chExt cx="1696987" cy="1696987"/>
            </a:xfrm>
          </p:grpSpPr>
          <p:sp>
            <p:nvSpPr>
              <p:cNvPr id="9" name="Oval 8"/>
              <p:cNvSpPr/>
              <p:nvPr/>
            </p:nvSpPr>
            <p:spPr>
              <a:xfrm>
                <a:off x="5444097" y="1647534"/>
                <a:ext cx="1696987" cy="1696987"/>
              </a:xfrm>
              <a:prstGeom prst="ellipse">
                <a:avLst/>
              </a:prstGeom>
              <a:solidFill>
                <a:srgbClr val="FFFFFF">
                  <a:lumMod val="85000"/>
                </a:srgbClr>
              </a:solidFill>
              <a:ln w="25400" cap="flat" cmpd="sng" algn="ctr">
                <a:noFill/>
                <a:prstDash val="solid"/>
              </a:ln>
              <a:effectLst/>
            </p:spPr>
            <p:txBody>
              <a:bodyPr lIns="139835" tIns="93222" rIns="139835" bIns="93222" rtlCol="0" anchor="t" anchorCtr="0"/>
              <a:lstStyle/>
              <a:p>
                <a:pPr marL="0" marR="0" lvl="0" indent="0" algn="ctr" defTabSz="633902" rtl="0" eaLnBrk="1" fontAlgn="auto" latinLnBrk="0" hangingPunct="1">
                  <a:lnSpc>
                    <a:spcPct val="100000"/>
                  </a:lnSpc>
                  <a:spcBef>
                    <a:spcPts val="0"/>
                  </a:spcBef>
                  <a:spcAft>
                    <a:spcPts val="0"/>
                  </a:spcAft>
                  <a:buClrTx/>
                  <a:buSzTx/>
                  <a:buFontTx/>
                  <a:buNone/>
                  <a:tabLst/>
                  <a:defRPr/>
                </a:pPr>
                <a:endParaRPr kumimoji="0" lang="en-US" sz="2495" b="0" i="0" u="none" strike="noStrike" kern="0" cap="none" spc="0" normalizeH="0" baseline="0" noProof="0" dirty="0" err="1">
                  <a:ln>
                    <a:noFill/>
                  </a:ln>
                  <a:solidFill>
                    <a:srgbClr val="505151"/>
                  </a:solidFill>
                  <a:effectLst/>
                  <a:uLnTx/>
                  <a:uFillTx/>
                  <a:latin typeface="Segoe UI"/>
                  <a:ea typeface="+mn-ea"/>
                  <a:cs typeface="+mn-cs"/>
                </a:endParaRPr>
              </a:p>
            </p:txBody>
          </p:sp>
          <p:sp>
            <p:nvSpPr>
              <p:cNvPr id="10" name="Oval 9"/>
              <p:cNvSpPr/>
              <p:nvPr/>
            </p:nvSpPr>
            <p:spPr>
              <a:xfrm>
                <a:off x="5655105" y="1858542"/>
                <a:ext cx="1274971" cy="1274971"/>
              </a:xfrm>
              <a:prstGeom prst="ellipse">
                <a:avLst/>
              </a:prstGeom>
              <a:solidFill>
                <a:srgbClr val="FFFFFF"/>
              </a:solidFill>
              <a:ln w="25400" cap="flat" cmpd="sng" algn="ctr">
                <a:noFill/>
                <a:prstDash val="solid"/>
              </a:ln>
              <a:effectLst/>
            </p:spPr>
            <p:txBody>
              <a:bodyPr lIns="139835" tIns="93222" rIns="139835" bIns="93222" rtlCol="0" anchor="t" anchorCtr="0"/>
              <a:lstStyle/>
              <a:p>
                <a:pPr marL="0" marR="0" lvl="0" indent="0" algn="ctr" defTabSz="633902" rtl="0" eaLnBrk="1" fontAlgn="auto" latinLnBrk="0" hangingPunct="1">
                  <a:lnSpc>
                    <a:spcPct val="100000"/>
                  </a:lnSpc>
                  <a:spcBef>
                    <a:spcPts val="0"/>
                  </a:spcBef>
                  <a:spcAft>
                    <a:spcPts val="0"/>
                  </a:spcAft>
                  <a:buClrTx/>
                  <a:buSzTx/>
                  <a:buFontTx/>
                  <a:buNone/>
                  <a:tabLst/>
                  <a:defRPr/>
                </a:pPr>
                <a:endParaRPr kumimoji="0" lang="en-US" sz="2495" b="0" i="0" u="none" strike="noStrike" kern="0" cap="none" spc="0" normalizeH="0" baseline="0" noProof="0" dirty="0" err="1">
                  <a:ln>
                    <a:noFill/>
                  </a:ln>
                  <a:solidFill>
                    <a:srgbClr val="505151"/>
                  </a:solidFill>
                  <a:effectLst/>
                  <a:uLnTx/>
                  <a:uFillTx/>
                  <a:latin typeface="Segoe UI"/>
                  <a:ea typeface="+mn-ea"/>
                  <a:cs typeface="+mn-cs"/>
                </a:endParaRPr>
              </a:p>
            </p:txBody>
          </p:sp>
        </p:grpSp>
        <p:sp>
          <p:nvSpPr>
            <p:cNvPr id="5" name="Freeform 38"/>
            <p:cNvSpPr>
              <a:spLocks noChangeAspect="1"/>
            </p:cNvSpPr>
            <p:nvPr/>
          </p:nvSpPr>
          <p:spPr bwMode="auto">
            <a:xfrm>
              <a:off x="1062322" y="2197100"/>
              <a:ext cx="791542" cy="597854"/>
            </a:xfrm>
            <a:custGeom>
              <a:avLst/>
              <a:gdLst>
                <a:gd name="T0" fmla="*/ 544 w 1126"/>
                <a:gd name="T1" fmla="*/ 300 h 849"/>
                <a:gd name="T2" fmla="*/ 674 w 1126"/>
                <a:gd name="T3" fmla="*/ 61 h 849"/>
                <a:gd name="T4" fmla="*/ 710 w 1126"/>
                <a:gd name="T5" fmla="*/ 53 h 849"/>
                <a:gd name="T6" fmla="*/ 744 w 1126"/>
                <a:gd name="T7" fmla="*/ 29 h 849"/>
                <a:gd name="T8" fmla="*/ 759 w 1126"/>
                <a:gd name="T9" fmla="*/ 50 h 849"/>
                <a:gd name="T10" fmla="*/ 748 w 1126"/>
                <a:gd name="T11" fmla="*/ 88 h 849"/>
                <a:gd name="T12" fmla="*/ 985 w 1126"/>
                <a:gd name="T13" fmla="*/ 288 h 849"/>
                <a:gd name="T14" fmla="*/ 1003 w 1126"/>
                <a:gd name="T15" fmla="*/ 308 h 849"/>
                <a:gd name="T16" fmla="*/ 1121 w 1126"/>
                <a:gd name="T17" fmla="*/ 303 h 849"/>
                <a:gd name="T18" fmla="*/ 1023 w 1126"/>
                <a:gd name="T19" fmla="*/ 361 h 849"/>
                <a:gd name="T20" fmla="*/ 1022 w 1126"/>
                <a:gd name="T21" fmla="*/ 370 h 849"/>
                <a:gd name="T22" fmla="*/ 1126 w 1126"/>
                <a:gd name="T23" fmla="*/ 377 h 849"/>
                <a:gd name="T24" fmla="*/ 994 w 1126"/>
                <a:gd name="T25" fmla="*/ 429 h 849"/>
                <a:gd name="T26" fmla="*/ 773 w 1126"/>
                <a:gd name="T27" fmla="*/ 711 h 849"/>
                <a:gd name="T28" fmla="*/ 0 w 1126"/>
                <a:gd name="T29" fmla="*/ 579 h 849"/>
                <a:gd name="T30" fmla="*/ 416 w 1126"/>
                <a:gd name="T31" fmla="*/ 563 h 849"/>
                <a:gd name="T32" fmla="*/ 377 w 1126"/>
                <a:gd name="T33" fmla="*/ 466 h 849"/>
                <a:gd name="T34" fmla="*/ 251 w 1126"/>
                <a:gd name="T35" fmla="*/ 410 h 849"/>
                <a:gd name="T36" fmla="*/ 256 w 1126"/>
                <a:gd name="T37" fmla="*/ 384 h 849"/>
                <a:gd name="T38" fmla="*/ 316 w 1126"/>
                <a:gd name="T39" fmla="*/ 366 h 849"/>
                <a:gd name="T40" fmla="*/ 198 w 1126"/>
                <a:gd name="T41" fmla="*/ 268 h 849"/>
                <a:gd name="T42" fmla="*/ 208 w 1126"/>
                <a:gd name="T43" fmla="*/ 249 h 849"/>
                <a:gd name="T44" fmla="*/ 259 w 1126"/>
                <a:gd name="T45" fmla="*/ 243 h 849"/>
                <a:gd name="T46" fmla="*/ 170 w 1126"/>
                <a:gd name="T47" fmla="*/ 132 h 849"/>
                <a:gd name="T48" fmla="*/ 200 w 1126"/>
                <a:gd name="T49" fmla="*/ 113 h 849"/>
                <a:gd name="T50" fmla="*/ 544 w 1126"/>
                <a:gd name="T51" fmla="*/ 300 h 8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26" h="849">
                  <a:moveTo>
                    <a:pt x="544" y="300"/>
                  </a:moveTo>
                  <a:cubicBezTo>
                    <a:pt x="580" y="187"/>
                    <a:pt x="624" y="114"/>
                    <a:pt x="674" y="61"/>
                  </a:cubicBezTo>
                  <a:cubicBezTo>
                    <a:pt x="712" y="22"/>
                    <a:pt x="732" y="9"/>
                    <a:pt x="710" y="53"/>
                  </a:cubicBezTo>
                  <a:cubicBezTo>
                    <a:pt x="719" y="45"/>
                    <a:pt x="733" y="34"/>
                    <a:pt x="744" y="29"/>
                  </a:cubicBezTo>
                  <a:cubicBezTo>
                    <a:pt x="806" y="0"/>
                    <a:pt x="801" y="24"/>
                    <a:pt x="759" y="50"/>
                  </a:cubicBezTo>
                  <a:cubicBezTo>
                    <a:pt x="874" y="9"/>
                    <a:pt x="870" y="61"/>
                    <a:pt x="748" y="88"/>
                  </a:cubicBezTo>
                  <a:cubicBezTo>
                    <a:pt x="848" y="90"/>
                    <a:pt x="954" y="153"/>
                    <a:pt x="985" y="288"/>
                  </a:cubicBezTo>
                  <a:cubicBezTo>
                    <a:pt x="989" y="307"/>
                    <a:pt x="984" y="305"/>
                    <a:pt x="1003" y="308"/>
                  </a:cubicBezTo>
                  <a:cubicBezTo>
                    <a:pt x="1044" y="316"/>
                    <a:pt x="1083" y="315"/>
                    <a:pt x="1121" y="303"/>
                  </a:cubicBezTo>
                  <a:cubicBezTo>
                    <a:pt x="1117" y="331"/>
                    <a:pt x="1080" y="349"/>
                    <a:pt x="1023" y="361"/>
                  </a:cubicBezTo>
                  <a:cubicBezTo>
                    <a:pt x="1001" y="366"/>
                    <a:pt x="997" y="364"/>
                    <a:pt x="1022" y="370"/>
                  </a:cubicBezTo>
                  <a:cubicBezTo>
                    <a:pt x="1054" y="377"/>
                    <a:pt x="1089" y="379"/>
                    <a:pt x="1126" y="377"/>
                  </a:cubicBezTo>
                  <a:cubicBezTo>
                    <a:pt x="1097" y="411"/>
                    <a:pt x="1051" y="428"/>
                    <a:pt x="994" y="429"/>
                  </a:cubicBezTo>
                  <a:cubicBezTo>
                    <a:pt x="958" y="559"/>
                    <a:pt x="877" y="653"/>
                    <a:pt x="773" y="711"/>
                  </a:cubicBezTo>
                  <a:cubicBezTo>
                    <a:pt x="530" y="849"/>
                    <a:pt x="177" y="829"/>
                    <a:pt x="0" y="579"/>
                  </a:cubicBezTo>
                  <a:cubicBezTo>
                    <a:pt x="116" y="670"/>
                    <a:pt x="288" y="690"/>
                    <a:pt x="416" y="563"/>
                  </a:cubicBezTo>
                  <a:cubicBezTo>
                    <a:pt x="332" y="563"/>
                    <a:pt x="311" y="500"/>
                    <a:pt x="377" y="466"/>
                  </a:cubicBezTo>
                  <a:cubicBezTo>
                    <a:pt x="314" y="465"/>
                    <a:pt x="274" y="446"/>
                    <a:pt x="251" y="410"/>
                  </a:cubicBezTo>
                  <a:cubicBezTo>
                    <a:pt x="242" y="396"/>
                    <a:pt x="242" y="395"/>
                    <a:pt x="256" y="384"/>
                  </a:cubicBezTo>
                  <a:cubicBezTo>
                    <a:pt x="272" y="373"/>
                    <a:pt x="294" y="368"/>
                    <a:pt x="316" y="366"/>
                  </a:cubicBezTo>
                  <a:cubicBezTo>
                    <a:pt x="251" y="347"/>
                    <a:pt x="212" y="313"/>
                    <a:pt x="198" y="268"/>
                  </a:cubicBezTo>
                  <a:cubicBezTo>
                    <a:pt x="193" y="252"/>
                    <a:pt x="192" y="253"/>
                    <a:pt x="208" y="249"/>
                  </a:cubicBezTo>
                  <a:cubicBezTo>
                    <a:pt x="223" y="246"/>
                    <a:pt x="242" y="243"/>
                    <a:pt x="259" y="243"/>
                  </a:cubicBezTo>
                  <a:cubicBezTo>
                    <a:pt x="208" y="212"/>
                    <a:pt x="178" y="174"/>
                    <a:pt x="170" y="132"/>
                  </a:cubicBezTo>
                  <a:cubicBezTo>
                    <a:pt x="163" y="92"/>
                    <a:pt x="170" y="102"/>
                    <a:pt x="200" y="113"/>
                  </a:cubicBezTo>
                  <a:cubicBezTo>
                    <a:pt x="333" y="164"/>
                    <a:pt x="465" y="219"/>
                    <a:pt x="544" y="300"/>
                  </a:cubicBezTo>
                  <a:close/>
                </a:path>
              </a:pathLst>
            </a:custGeom>
            <a:solidFill>
              <a:srgbClr val="F3F3F4">
                <a:lumMod val="10000"/>
              </a:srgbClr>
            </a:solidFill>
            <a:ln>
              <a:noFill/>
            </a:ln>
            <a:extLst/>
          </p:spPr>
          <p:txBody>
            <a:bodyPr vert="horz" wrap="square" lIns="93222" tIns="46611" rIns="93222" bIns="46611" numCol="1" anchor="t" anchorCtr="0" compatLnSpc="1">
              <a:prstTxWarp prst="textNoShape">
                <a:avLst/>
              </a:prstTxWarp>
            </a:bodyPr>
            <a:lstStyle/>
            <a:p>
              <a:pPr marL="0" marR="0" lvl="0" indent="0" algn="l" defTabSz="633902" rtl="0" eaLnBrk="1" fontAlgn="auto" latinLnBrk="0" hangingPunct="1">
                <a:lnSpc>
                  <a:spcPct val="100000"/>
                </a:lnSpc>
                <a:spcBef>
                  <a:spcPts val="0"/>
                </a:spcBef>
                <a:spcAft>
                  <a:spcPts val="0"/>
                </a:spcAft>
                <a:buClrTx/>
                <a:buSzTx/>
                <a:buFontTx/>
                <a:buNone/>
                <a:tabLst/>
                <a:defRPr/>
              </a:pPr>
              <a:endParaRPr kumimoji="0" lang="en-US" sz="2495" b="0" i="0" u="none" strike="noStrike" kern="0" cap="none" spc="0" normalizeH="0" baseline="0" noProof="0">
                <a:ln>
                  <a:noFill/>
                </a:ln>
                <a:solidFill>
                  <a:srgbClr val="979796"/>
                </a:solidFill>
                <a:effectLst/>
                <a:uLnTx/>
                <a:uFillTx/>
                <a:latin typeface="Segoe UI"/>
                <a:ea typeface="+mn-ea"/>
                <a:cs typeface="+mn-cs"/>
              </a:endParaRPr>
            </a:p>
          </p:txBody>
        </p:sp>
        <p:grpSp>
          <p:nvGrpSpPr>
            <p:cNvPr id="6" name="Group 5"/>
            <p:cNvGrpSpPr/>
            <p:nvPr/>
          </p:nvGrpSpPr>
          <p:grpSpPr>
            <a:xfrm>
              <a:off x="1659218" y="1606659"/>
              <a:ext cx="707256" cy="706514"/>
              <a:chOff x="2557275" y="1514575"/>
              <a:chExt cx="777982" cy="777165"/>
            </a:xfrm>
          </p:grpSpPr>
          <p:sp useBgFill="1">
            <p:nvSpPr>
              <p:cNvPr id="7" name="Freeform 6"/>
              <p:cNvSpPr>
                <a:spLocks noChangeAspect="1" noEditPoints="1"/>
              </p:cNvSpPr>
              <p:nvPr/>
            </p:nvSpPr>
            <p:spPr bwMode="auto">
              <a:xfrm>
                <a:off x="2557275" y="1514575"/>
                <a:ext cx="777982" cy="777165"/>
              </a:xfrm>
              <a:prstGeom prst="ellipse">
                <a:avLst/>
              </a:prstGeom>
              <a:ln>
                <a:noFill/>
              </a:ln>
              <a:extLst/>
            </p:spPr>
            <p:txBody>
              <a:bodyPr vert="horz" wrap="square" lIns="93222" tIns="46611" rIns="93222" bIns="46611" numCol="1" anchor="t" anchorCtr="0" compatLnSpc="1">
                <a:prstTxWarp prst="textNoShape">
                  <a:avLst/>
                </a:prstTxWarp>
              </a:bodyPr>
              <a:lstStyle/>
              <a:p>
                <a:pPr marL="0" marR="0" lvl="0" indent="0" algn="l" defTabSz="633902" rtl="0" eaLnBrk="1" fontAlgn="auto" latinLnBrk="0" hangingPunct="1">
                  <a:lnSpc>
                    <a:spcPct val="100000"/>
                  </a:lnSpc>
                  <a:spcBef>
                    <a:spcPts val="0"/>
                  </a:spcBef>
                  <a:spcAft>
                    <a:spcPts val="0"/>
                  </a:spcAft>
                  <a:buClrTx/>
                  <a:buSzTx/>
                  <a:buFontTx/>
                  <a:buNone/>
                  <a:tabLst/>
                  <a:defRPr/>
                </a:pPr>
                <a:endParaRPr kumimoji="0" lang="en-US" sz="2495" b="0" i="0" u="none" strike="noStrike" kern="0" cap="none" spc="0" normalizeH="0" baseline="0" noProof="0">
                  <a:ln>
                    <a:noFill/>
                  </a:ln>
                  <a:solidFill>
                    <a:srgbClr val="979796"/>
                  </a:solidFill>
                  <a:effectLst/>
                  <a:uLnTx/>
                  <a:uFillTx/>
                  <a:latin typeface="Segoe UI"/>
                  <a:ea typeface="+mn-ea"/>
                  <a:cs typeface="+mn-cs"/>
                </a:endParaRPr>
              </a:p>
            </p:txBody>
          </p:sp>
          <p:sp>
            <p:nvSpPr>
              <p:cNvPr id="8" name="Freeform 6"/>
              <p:cNvSpPr>
                <a:spLocks noChangeAspect="1" noEditPoints="1"/>
              </p:cNvSpPr>
              <p:nvPr/>
            </p:nvSpPr>
            <p:spPr bwMode="auto">
              <a:xfrm>
                <a:off x="2624786" y="1582015"/>
                <a:ext cx="642960" cy="642285"/>
              </a:xfrm>
              <a:custGeom>
                <a:avLst/>
                <a:gdLst>
                  <a:gd name="T0" fmla="*/ 202 w 404"/>
                  <a:gd name="T1" fmla="*/ 0 h 404"/>
                  <a:gd name="T2" fmla="*/ 0 w 404"/>
                  <a:gd name="T3" fmla="*/ 202 h 404"/>
                  <a:gd name="T4" fmla="*/ 202 w 404"/>
                  <a:gd name="T5" fmla="*/ 404 h 404"/>
                  <a:gd name="T6" fmla="*/ 404 w 404"/>
                  <a:gd name="T7" fmla="*/ 202 h 404"/>
                  <a:gd name="T8" fmla="*/ 202 w 404"/>
                  <a:gd name="T9" fmla="*/ 0 h 404"/>
                  <a:gd name="T10" fmla="*/ 280 w 404"/>
                  <a:gd name="T11" fmla="*/ 315 h 404"/>
                  <a:gd name="T12" fmla="*/ 202 w 404"/>
                  <a:gd name="T13" fmla="*/ 236 h 404"/>
                  <a:gd name="T14" fmla="*/ 126 w 404"/>
                  <a:gd name="T15" fmla="*/ 311 h 404"/>
                  <a:gd name="T16" fmla="*/ 93 w 404"/>
                  <a:gd name="T17" fmla="*/ 278 h 404"/>
                  <a:gd name="T18" fmla="*/ 169 w 404"/>
                  <a:gd name="T19" fmla="*/ 203 h 404"/>
                  <a:gd name="T20" fmla="*/ 90 w 404"/>
                  <a:gd name="T21" fmla="*/ 124 h 404"/>
                  <a:gd name="T22" fmla="*/ 124 w 404"/>
                  <a:gd name="T23" fmla="*/ 90 h 404"/>
                  <a:gd name="T24" fmla="*/ 203 w 404"/>
                  <a:gd name="T25" fmla="*/ 168 h 404"/>
                  <a:gd name="T26" fmla="*/ 280 w 404"/>
                  <a:gd name="T27" fmla="*/ 91 h 404"/>
                  <a:gd name="T28" fmla="*/ 313 w 404"/>
                  <a:gd name="T29" fmla="*/ 124 h 404"/>
                  <a:gd name="T30" fmla="*/ 236 w 404"/>
                  <a:gd name="T31" fmla="*/ 201 h 404"/>
                  <a:gd name="T32" fmla="*/ 315 w 404"/>
                  <a:gd name="T33" fmla="*/ 280 h 404"/>
                  <a:gd name="T34" fmla="*/ 280 w 404"/>
                  <a:gd name="T35" fmla="*/ 315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04" h="404">
                    <a:moveTo>
                      <a:pt x="202" y="0"/>
                    </a:moveTo>
                    <a:cubicBezTo>
                      <a:pt x="91" y="0"/>
                      <a:pt x="0" y="90"/>
                      <a:pt x="0" y="202"/>
                    </a:cubicBezTo>
                    <a:cubicBezTo>
                      <a:pt x="0" y="313"/>
                      <a:pt x="91" y="404"/>
                      <a:pt x="202" y="404"/>
                    </a:cubicBezTo>
                    <a:cubicBezTo>
                      <a:pt x="314" y="404"/>
                      <a:pt x="404" y="313"/>
                      <a:pt x="404" y="202"/>
                    </a:cubicBezTo>
                    <a:cubicBezTo>
                      <a:pt x="404" y="90"/>
                      <a:pt x="314" y="0"/>
                      <a:pt x="202" y="0"/>
                    </a:cubicBezTo>
                    <a:close/>
                    <a:moveTo>
                      <a:pt x="280" y="315"/>
                    </a:moveTo>
                    <a:cubicBezTo>
                      <a:pt x="202" y="236"/>
                      <a:pt x="202" y="236"/>
                      <a:pt x="202" y="236"/>
                    </a:cubicBezTo>
                    <a:cubicBezTo>
                      <a:pt x="126" y="311"/>
                      <a:pt x="126" y="311"/>
                      <a:pt x="126" y="311"/>
                    </a:cubicBezTo>
                    <a:cubicBezTo>
                      <a:pt x="93" y="278"/>
                      <a:pt x="93" y="278"/>
                      <a:pt x="93" y="278"/>
                    </a:cubicBezTo>
                    <a:cubicBezTo>
                      <a:pt x="169" y="203"/>
                      <a:pt x="169" y="203"/>
                      <a:pt x="169" y="203"/>
                    </a:cubicBezTo>
                    <a:cubicBezTo>
                      <a:pt x="90" y="124"/>
                      <a:pt x="90" y="124"/>
                      <a:pt x="90" y="124"/>
                    </a:cubicBezTo>
                    <a:cubicBezTo>
                      <a:pt x="124" y="90"/>
                      <a:pt x="124" y="90"/>
                      <a:pt x="124" y="90"/>
                    </a:cubicBezTo>
                    <a:cubicBezTo>
                      <a:pt x="203" y="168"/>
                      <a:pt x="203" y="168"/>
                      <a:pt x="203" y="168"/>
                    </a:cubicBezTo>
                    <a:cubicBezTo>
                      <a:pt x="280" y="91"/>
                      <a:pt x="280" y="91"/>
                      <a:pt x="280" y="91"/>
                    </a:cubicBezTo>
                    <a:cubicBezTo>
                      <a:pt x="313" y="124"/>
                      <a:pt x="313" y="124"/>
                      <a:pt x="313" y="124"/>
                    </a:cubicBezTo>
                    <a:cubicBezTo>
                      <a:pt x="236" y="201"/>
                      <a:pt x="236" y="201"/>
                      <a:pt x="236" y="201"/>
                    </a:cubicBezTo>
                    <a:cubicBezTo>
                      <a:pt x="315" y="280"/>
                      <a:pt x="315" y="280"/>
                      <a:pt x="315" y="280"/>
                    </a:cubicBezTo>
                    <a:lnTo>
                      <a:pt x="280" y="315"/>
                    </a:lnTo>
                    <a:close/>
                  </a:path>
                </a:pathLst>
              </a:custGeom>
              <a:solidFill>
                <a:srgbClr val="E81122"/>
              </a:solidFill>
              <a:ln>
                <a:noFill/>
              </a:ln>
              <a:extLst/>
            </p:spPr>
            <p:txBody>
              <a:bodyPr vert="horz" wrap="square" lIns="93222" tIns="46611" rIns="93222" bIns="46611" numCol="1" anchor="t" anchorCtr="0" compatLnSpc="1">
                <a:prstTxWarp prst="textNoShape">
                  <a:avLst/>
                </a:prstTxWarp>
              </a:bodyPr>
              <a:lstStyle/>
              <a:p>
                <a:pPr marL="0" marR="0" lvl="0" indent="0" algn="l" defTabSz="633902" rtl="0" eaLnBrk="1" fontAlgn="auto" latinLnBrk="0" hangingPunct="1">
                  <a:lnSpc>
                    <a:spcPct val="100000"/>
                  </a:lnSpc>
                  <a:spcBef>
                    <a:spcPts val="0"/>
                  </a:spcBef>
                  <a:spcAft>
                    <a:spcPts val="0"/>
                  </a:spcAft>
                  <a:buClrTx/>
                  <a:buSzTx/>
                  <a:buFontTx/>
                  <a:buNone/>
                  <a:tabLst/>
                  <a:defRPr/>
                </a:pPr>
                <a:endParaRPr kumimoji="0" lang="en-US" sz="2495" b="0" i="0" u="none" strike="noStrike" kern="0" cap="none" spc="0" normalizeH="0" baseline="0" noProof="0">
                  <a:ln>
                    <a:noFill/>
                  </a:ln>
                  <a:solidFill>
                    <a:srgbClr val="979796"/>
                  </a:solidFill>
                  <a:effectLst/>
                  <a:uLnTx/>
                  <a:uFillTx/>
                  <a:latin typeface="Segoe UI"/>
                  <a:ea typeface="+mn-ea"/>
                  <a:cs typeface="+mn-cs"/>
                </a:endParaRPr>
              </a:p>
            </p:txBody>
          </p:sp>
        </p:grpSp>
      </p:grpSp>
      <p:grpSp>
        <p:nvGrpSpPr>
          <p:cNvPr id="11" name="Group 10"/>
          <p:cNvGrpSpPr/>
          <p:nvPr userDrawn="1"/>
        </p:nvGrpSpPr>
        <p:grpSpPr>
          <a:xfrm>
            <a:off x="2332391" y="3519466"/>
            <a:ext cx="1627462" cy="1609622"/>
            <a:chOff x="2772848" y="1606659"/>
            <a:chExt cx="1756874" cy="1737862"/>
          </a:xfrm>
        </p:grpSpPr>
        <p:grpSp>
          <p:nvGrpSpPr>
            <p:cNvPr id="12" name="Group 11"/>
            <p:cNvGrpSpPr/>
            <p:nvPr/>
          </p:nvGrpSpPr>
          <p:grpSpPr>
            <a:xfrm>
              <a:off x="2772848" y="1647534"/>
              <a:ext cx="1696987" cy="1696987"/>
              <a:chOff x="5444097" y="1647534"/>
              <a:chExt cx="1696987" cy="1696987"/>
            </a:xfrm>
          </p:grpSpPr>
          <p:sp>
            <p:nvSpPr>
              <p:cNvPr id="17" name="Oval 16"/>
              <p:cNvSpPr/>
              <p:nvPr/>
            </p:nvSpPr>
            <p:spPr>
              <a:xfrm>
                <a:off x="5444097" y="1647534"/>
                <a:ext cx="1696987" cy="1696987"/>
              </a:xfrm>
              <a:prstGeom prst="ellipse">
                <a:avLst/>
              </a:prstGeom>
              <a:solidFill>
                <a:srgbClr val="FFFFFF">
                  <a:lumMod val="85000"/>
                </a:srgbClr>
              </a:solidFill>
              <a:ln w="25400" cap="flat" cmpd="sng" algn="ctr">
                <a:noFill/>
                <a:prstDash val="solid"/>
              </a:ln>
              <a:effectLst/>
            </p:spPr>
            <p:txBody>
              <a:bodyPr lIns="139835" tIns="93222" rIns="139835" bIns="93222" rtlCol="0" anchor="t" anchorCtr="0"/>
              <a:lstStyle/>
              <a:p>
                <a:pPr marL="0" marR="0" lvl="0" indent="0" algn="ctr" defTabSz="633902" rtl="0" eaLnBrk="1" fontAlgn="auto" latinLnBrk="0" hangingPunct="1">
                  <a:lnSpc>
                    <a:spcPct val="100000"/>
                  </a:lnSpc>
                  <a:spcBef>
                    <a:spcPts val="0"/>
                  </a:spcBef>
                  <a:spcAft>
                    <a:spcPts val="0"/>
                  </a:spcAft>
                  <a:buClrTx/>
                  <a:buSzTx/>
                  <a:buFontTx/>
                  <a:buNone/>
                  <a:tabLst/>
                  <a:defRPr/>
                </a:pPr>
                <a:endParaRPr kumimoji="0" lang="en-US" sz="2495" b="0" i="0" u="none" strike="noStrike" kern="0" cap="none" spc="0" normalizeH="0" baseline="0" noProof="0" dirty="0" err="1">
                  <a:ln>
                    <a:noFill/>
                  </a:ln>
                  <a:solidFill>
                    <a:srgbClr val="505151"/>
                  </a:solidFill>
                  <a:effectLst/>
                  <a:uLnTx/>
                  <a:uFillTx/>
                  <a:latin typeface="Segoe UI"/>
                  <a:ea typeface="+mn-ea"/>
                  <a:cs typeface="+mn-cs"/>
                </a:endParaRPr>
              </a:p>
            </p:txBody>
          </p:sp>
          <p:sp>
            <p:nvSpPr>
              <p:cNvPr id="18" name="Oval 17"/>
              <p:cNvSpPr/>
              <p:nvPr/>
            </p:nvSpPr>
            <p:spPr>
              <a:xfrm>
                <a:off x="5655105" y="1858542"/>
                <a:ext cx="1274971" cy="1274971"/>
              </a:xfrm>
              <a:prstGeom prst="ellipse">
                <a:avLst/>
              </a:prstGeom>
              <a:solidFill>
                <a:srgbClr val="FFFFFF"/>
              </a:solidFill>
              <a:ln w="25400" cap="flat" cmpd="sng" algn="ctr">
                <a:noFill/>
                <a:prstDash val="solid"/>
              </a:ln>
              <a:effectLst/>
            </p:spPr>
            <p:txBody>
              <a:bodyPr lIns="139835" tIns="93222" rIns="139835" bIns="93222" rtlCol="0" anchor="t" anchorCtr="0"/>
              <a:lstStyle/>
              <a:p>
                <a:pPr marL="0" marR="0" lvl="0" indent="0" algn="ctr" defTabSz="633902" rtl="0" eaLnBrk="1" fontAlgn="auto" latinLnBrk="0" hangingPunct="1">
                  <a:lnSpc>
                    <a:spcPct val="100000"/>
                  </a:lnSpc>
                  <a:spcBef>
                    <a:spcPts val="0"/>
                  </a:spcBef>
                  <a:spcAft>
                    <a:spcPts val="0"/>
                  </a:spcAft>
                  <a:buClrTx/>
                  <a:buSzTx/>
                  <a:buFontTx/>
                  <a:buNone/>
                  <a:tabLst/>
                  <a:defRPr/>
                </a:pPr>
                <a:endParaRPr kumimoji="0" lang="en-US" sz="2495" b="0" i="0" u="none" strike="noStrike" kern="0" cap="none" spc="0" normalizeH="0" baseline="0" noProof="0" dirty="0" err="1">
                  <a:ln>
                    <a:noFill/>
                  </a:ln>
                  <a:solidFill>
                    <a:srgbClr val="505151"/>
                  </a:solidFill>
                  <a:effectLst/>
                  <a:uLnTx/>
                  <a:uFillTx/>
                  <a:latin typeface="Segoe UI"/>
                  <a:ea typeface="+mn-ea"/>
                  <a:cs typeface="+mn-cs"/>
                </a:endParaRPr>
              </a:p>
            </p:txBody>
          </p:sp>
        </p:grpSp>
        <p:sp>
          <p:nvSpPr>
            <p:cNvPr id="13" name="Freeform 519"/>
            <p:cNvSpPr>
              <a:spLocks noChangeAspect="1" noEditPoints="1"/>
            </p:cNvSpPr>
            <p:nvPr/>
          </p:nvSpPr>
          <p:spPr bwMode="auto">
            <a:xfrm>
              <a:off x="3226891" y="2209801"/>
              <a:ext cx="788904" cy="572454"/>
            </a:xfrm>
            <a:custGeom>
              <a:avLst/>
              <a:gdLst>
                <a:gd name="T0" fmla="*/ 235 w 400"/>
                <a:gd name="T1" fmla="*/ 72 h 290"/>
                <a:gd name="T2" fmla="*/ 310 w 400"/>
                <a:gd name="T3" fmla="*/ 115 h 290"/>
                <a:gd name="T4" fmla="*/ 400 w 400"/>
                <a:gd name="T5" fmla="*/ 115 h 290"/>
                <a:gd name="T6" fmla="*/ 400 w 400"/>
                <a:gd name="T7" fmla="*/ 67 h 290"/>
                <a:gd name="T8" fmla="*/ 368 w 400"/>
                <a:gd name="T9" fmla="*/ 34 h 290"/>
                <a:gd name="T10" fmla="*/ 33 w 400"/>
                <a:gd name="T11" fmla="*/ 34 h 290"/>
                <a:gd name="T12" fmla="*/ 0 w 400"/>
                <a:gd name="T13" fmla="*/ 67 h 290"/>
                <a:gd name="T14" fmla="*/ 0 w 400"/>
                <a:gd name="T15" fmla="*/ 115 h 290"/>
                <a:gd name="T16" fmla="*/ 161 w 400"/>
                <a:gd name="T17" fmla="*/ 115 h 290"/>
                <a:gd name="T18" fmla="*/ 235 w 400"/>
                <a:gd name="T19" fmla="*/ 72 h 290"/>
                <a:gd name="T20" fmla="*/ 84 w 400"/>
                <a:gd name="T21" fmla="*/ 18 h 290"/>
                <a:gd name="T22" fmla="*/ 54 w 400"/>
                <a:gd name="T23" fmla="*/ 18 h 290"/>
                <a:gd name="T24" fmla="*/ 51 w 400"/>
                <a:gd name="T25" fmla="*/ 29 h 290"/>
                <a:gd name="T26" fmla="*/ 87 w 400"/>
                <a:gd name="T27" fmla="*/ 29 h 290"/>
                <a:gd name="T28" fmla="*/ 84 w 400"/>
                <a:gd name="T29" fmla="*/ 18 h 290"/>
                <a:gd name="T30" fmla="*/ 353 w 400"/>
                <a:gd name="T31" fmla="*/ 12 h 290"/>
                <a:gd name="T32" fmla="*/ 313 w 400"/>
                <a:gd name="T33" fmla="*/ 12 h 290"/>
                <a:gd name="T34" fmla="*/ 306 w 400"/>
                <a:gd name="T35" fmla="*/ 29 h 290"/>
                <a:gd name="T36" fmla="*/ 359 w 400"/>
                <a:gd name="T37" fmla="*/ 29 h 290"/>
                <a:gd name="T38" fmla="*/ 353 w 400"/>
                <a:gd name="T39" fmla="*/ 12 h 290"/>
                <a:gd name="T40" fmla="*/ 217 w 400"/>
                <a:gd name="T41" fmla="*/ 23 h 290"/>
                <a:gd name="T42" fmla="*/ 183 w 400"/>
                <a:gd name="T43" fmla="*/ 23 h 290"/>
                <a:gd name="T44" fmla="*/ 183 w 400"/>
                <a:gd name="T45" fmla="*/ 7 h 290"/>
                <a:gd name="T46" fmla="*/ 217 w 400"/>
                <a:gd name="T47" fmla="*/ 7 h 290"/>
                <a:gd name="T48" fmla="*/ 217 w 400"/>
                <a:gd name="T49" fmla="*/ 23 h 290"/>
                <a:gd name="T50" fmla="*/ 248 w 400"/>
                <a:gd name="T51" fmla="*/ 0 h 290"/>
                <a:gd name="T52" fmla="*/ 152 w 400"/>
                <a:gd name="T53" fmla="*/ 0 h 290"/>
                <a:gd name="T54" fmla="*/ 132 w 400"/>
                <a:gd name="T55" fmla="*/ 29 h 290"/>
                <a:gd name="T56" fmla="*/ 266 w 400"/>
                <a:gd name="T57" fmla="*/ 29 h 290"/>
                <a:gd name="T58" fmla="*/ 248 w 400"/>
                <a:gd name="T59" fmla="*/ 0 h 290"/>
                <a:gd name="T60" fmla="*/ 315 w 400"/>
                <a:gd name="T61" fmla="*/ 124 h 290"/>
                <a:gd name="T62" fmla="*/ 323 w 400"/>
                <a:gd name="T63" fmla="*/ 160 h 290"/>
                <a:gd name="T64" fmla="*/ 235 w 400"/>
                <a:gd name="T65" fmla="*/ 248 h 290"/>
                <a:gd name="T66" fmla="*/ 148 w 400"/>
                <a:gd name="T67" fmla="*/ 160 h 290"/>
                <a:gd name="T68" fmla="*/ 156 w 400"/>
                <a:gd name="T69" fmla="*/ 124 h 290"/>
                <a:gd name="T70" fmla="*/ 0 w 400"/>
                <a:gd name="T71" fmla="*/ 124 h 290"/>
                <a:gd name="T72" fmla="*/ 0 w 400"/>
                <a:gd name="T73" fmla="*/ 257 h 290"/>
                <a:gd name="T74" fmla="*/ 33 w 400"/>
                <a:gd name="T75" fmla="*/ 290 h 290"/>
                <a:gd name="T76" fmla="*/ 368 w 400"/>
                <a:gd name="T77" fmla="*/ 290 h 290"/>
                <a:gd name="T78" fmla="*/ 400 w 400"/>
                <a:gd name="T79" fmla="*/ 257 h 290"/>
                <a:gd name="T80" fmla="*/ 400 w 400"/>
                <a:gd name="T81" fmla="*/ 124 h 290"/>
                <a:gd name="T82" fmla="*/ 315 w 400"/>
                <a:gd name="T83" fmla="*/ 124 h 290"/>
                <a:gd name="T84" fmla="*/ 283 w 400"/>
                <a:gd name="T85" fmla="*/ 131 h 290"/>
                <a:gd name="T86" fmla="*/ 278 w 400"/>
                <a:gd name="T87" fmla="*/ 124 h 290"/>
                <a:gd name="T88" fmla="*/ 235 w 400"/>
                <a:gd name="T89" fmla="*/ 104 h 290"/>
                <a:gd name="T90" fmla="*/ 193 w 400"/>
                <a:gd name="T91" fmla="*/ 124 h 290"/>
                <a:gd name="T92" fmla="*/ 188 w 400"/>
                <a:gd name="T93" fmla="*/ 131 h 290"/>
                <a:gd name="T94" fmla="*/ 180 w 400"/>
                <a:gd name="T95" fmla="*/ 160 h 290"/>
                <a:gd name="T96" fmla="*/ 235 w 400"/>
                <a:gd name="T97" fmla="*/ 217 h 290"/>
                <a:gd name="T98" fmla="*/ 291 w 400"/>
                <a:gd name="T99" fmla="*/ 160 h 290"/>
                <a:gd name="T100" fmla="*/ 283 w 400"/>
                <a:gd name="T101" fmla="*/ 131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00" h="290">
                  <a:moveTo>
                    <a:pt x="235" y="72"/>
                  </a:moveTo>
                  <a:cubicBezTo>
                    <a:pt x="267" y="72"/>
                    <a:pt x="295" y="89"/>
                    <a:pt x="310" y="115"/>
                  </a:cubicBezTo>
                  <a:cubicBezTo>
                    <a:pt x="400" y="115"/>
                    <a:pt x="400" y="115"/>
                    <a:pt x="400" y="115"/>
                  </a:cubicBezTo>
                  <a:cubicBezTo>
                    <a:pt x="400" y="67"/>
                    <a:pt x="400" y="67"/>
                    <a:pt x="400" y="67"/>
                  </a:cubicBezTo>
                  <a:cubicBezTo>
                    <a:pt x="400" y="48"/>
                    <a:pt x="386" y="34"/>
                    <a:pt x="368" y="34"/>
                  </a:cubicBezTo>
                  <a:cubicBezTo>
                    <a:pt x="33" y="34"/>
                    <a:pt x="33" y="34"/>
                    <a:pt x="33" y="34"/>
                  </a:cubicBezTo>
                  <a:cubicBezTo>
                    <a:pt x="15" y="34"/>
                    <a:pt x="0" y="48"/>
                    <a:pt x="0" y="67"/>
                  </a:cubicBezTo>
                  <a:cubicBezTo>
                    <a:pt x="0" y="115"/>
                    <a:pt x="0" y="115"/>
                    <a:pt x="0" y="115"/>
                  </a:cubicBezTo>
                  <a:cubicBezTo>
                    <a:pt x="161" y="115"/>
                    <a:pt x="161" y="115"/>
                    <a:pt x="161" y="115"/>
                  </a:cubicBezTo>
                  <a:cubicBezTo>
                    <a:pt x="176" y="89"/>
                    <a:pt x="204" y="72"/>
                    <a:pt x="235" y="72"/>
                  </a:cubicBezTo>
                  <a:moveTo>
                    <a:pt x="84" y="18"/>
                  </a:moveTo>
                  <a:cubicBezTo>
                    <a:pt x="54" y="18"/>
                    <a:pt x="54" y="18"/>
                    <a:pt x="54" y="18"/>
                  </a:cubicBezTo>
                  <a:cubicBezTo>
                    <a:pt x="51" y="29"/>
                    <a:pt x="51" y="29"/>
                    <a:pt x="51" y="29"/>
                  </a:cubicBezTo>
                  <a:cubicBezTo>
                    <a:pt x="87" y="29"/>
                    <a:pt x="87" y="29"/>
                    <a:pt x="87" y="29"/>
                  </a:cubicBezTo>
                  <a:lnTo>
                    <a:pt x="84" y="18"/>
                  </a:lnTo>
                  <a:close/>
                  <a:moveTo>
                    <a:pt x="353" y="12"/>
                  </a:moveTo>
                  <a:cubicBezTo>
                    <a:pt x="313" y="12"/>
                    <a:pt x="313" y="12"/>
                    <a:pt x="313" y="12"/>
                  </a:cubicBezTo>
                  <a:cubicBezTo>
                    <a:pt x="306" y="29"/>
                    <a:pt x="306" y="29"/>
                    <a:pt x="306" y="29"/>
                  </a:cubicBezTo>
                  <a:cubicBezTo>
                    <a:pt x="359" y="29"/>
                    <a:pt x="359" y="29"/>
                    <a:pt x="359" y="29"/>
                  </a:cubicBezTo>
                  <a:lnTo>
                    <a:pt x="353" y="12"/>
                  </a:lnTo>
                  <a:close/>
                  <a:moveTo>
                    <a:pt x="217" y="23"/>
                  </a:moveTo>
                  <a:cubicBezTo>
                    <a:pt x="183" y="23"/>
                    <a:pt x="183" y="23"/>
                    <a:pt x="183" y="23"/>
                  </a:cubicBezTo>
                  <a:cubicBezTo>
                    <a:pt x="183" y="7"/>
                    <a:pt x="183" y="7"/>
                    <a:pt x="183" y="7"/>
                  </a:cubicBezTo>
                  <a:cubicBezTo>
                    <a:pt x="217" y="7"/>
                    <a:pt x="217" y="7"/>
                    <a:pt x="217" y="7"/>
                  </a:cubicBezTo>
                  <a:lnTo>
                    <a:pt x="217" y="23"/>
                  </a:lnTo>
                  <a:close/>
                  <a:moveTo>
                    <a:pt x="248" y="0"/>
                  </a:moveTo>
                  <a:cubicBezTo>
                    <a:pt x="152" y="0"/>
                    <a:pt x="152" y="0"/>
                    <a:pt x="152" y="0"/>
                  </a:cubicBezTo>
                  <a:cubicBezTo>
                    <a:pt x="132" y="29"/>
                    <a:pt x="132" y="29"/>
                    <a:pt x="132" y="29"/>
                  </a:cubicBezTo>
                  <a:cubicBezTo>
                    <a:pt x="266" y="29"/>
                    <a:pt x="266" y="29"/>
                    <a:pt x="266" y="29"/>
                  </a:cubicBezTo>
                  <a:lnTo>
                    <a:pt x="248" y="0"/>
                  </a:lnTo>
                  <a:close/>
                  <a:moveTo>
                    <a:pt x="315" y="124"/>
                  </a:moveTo>
                  <a:cubicBezTo>
                    <a:pt x="320" y="135"/>
                    <a:pt x="323" y="147"/>
                    <a:pt x="323" y="160"/>
                  </a:cubicBezTo>
                  <a:cubicBezTo>
                    <a:pt x="323" y="209"/>
                    <a:pt x="284" y="248"/>
                    <a:pt x="235" y="248"/>
                  </a:cubicBezTo>
                  <a:cubicBezTo>
                    <a:pt x="187" y="248"/>
                    <a:pt x="148" y="209"/>
                    <a:pt x="148" y="160"/>
                  </a:cubicBezTo>
                  <a:cubicBezTo>
                    <a:pt x="148" y="147"/>
                    <a:pt x="151" y="135"/>
                    <a:pt x="156" y="124"/>
                  </a:cubicBezTo>
                  <a:cubicBezTo>
                    <a:pt x="0" y="124"/>
                    <a:pt x="0" y="124"/>
                    <a:pt x="0" y="124"/>
                  </a:cubicBezTo>
                  <a:cubicBezTo>
                    <a:pt x="0" y="257"/>
                    <a:pt x="0" y="257"/>
                    <a:pt x="0" y="257"/>
                  </a:cubicBezTo>
                  <a:cubicBezTo>
                    <a:pt x="0" y="275"/>
                    <a:pt x="15" y="290"/>
                    <a:pt x="33" y="290"/>
                  </a:cubicBezTo>
                  <a:cubicBezTo>
                    <a:pt x="368" y="290"/>
                    <a:pt x="368" y="290"/>
                    <a:pt x="368" y="290"/>
                  </a:cubicBezTo>
                  <a:cubicBezTo>
                    <a:pt x="386" y="290"/>
                    <a:pt x="400" y="275"/>
                    <a:pt x="400" y="257"/>
                  </a:cubicBezTo>
                  <a:cubicBezTo>
                    <a:pt x="400" y="124"/>
                    <a:pt x="400" y="124"/>
                    <a:pt x="400" y="124"/>
                  </a:cubicBezTo>
                  <a:lnTo>
                    <a:pt x="315" y="124"/>
                  </a:lnTo>
                  <a:close/>
                  <a:moveTo>
                    <a:pt x="283" y="131"/>
                  </a:moveTo>
                  <a:cubicBezTo>
                    <a:pt x="282" y="129"/>
                    <a:pt x="280" y="126"/>
                    <a:pt x="278" y="124"/>
                  </a:cubicBezTo>
                  <a:cubicBezTo>
                    <a:pt x="268" y="112"/>
                    <a:pt x="253" y="104"/>
                    <a:pt x="235" y="104"/>
                  </a:cubicBezTo>
                  <a:cubicBezTo>
                    <a:pt x="218" y="104"/>
                    <a:pt x="203" y="112"/>
                    <a:pt x="193" y="124"/>
                  </a:cubicBezTo>
                  <a:cubicBezTo>
                    <a:pt x="191" y="126"/>
                    <a:pt x="189" y="129"/>
                    <a:pt x="188" y="131"/>
                  </a:cubicBezTo>
                  <a:cubicBezTo>
                    <a:pt x="183" y="140"/>
                    <a:pt x="180" y="149"/>
                    <a:pt x="180" y="160"/>
                  </a:cubicBezTo>
                  <a:cubicBezTo>
                    <a:pt x="180" y="191"/>
                    <a:pt x="205" y="217"/>
                    <a:pt x="235" y="217"/>
                  </a:cubicBezTo>
                  <a:cubicBezTo>
                    <a:pt x="266" y="217"/>
                    <a:pt x="291" y="191"/>
                    <a:pt x="291" y="160"/>
                  </a:cubicBezTo>
                  <a:cubicBezTo>
                    <a:pt x="291" y="149"/>
                    <a:pt x="288" y="140"/>
                    <a:pt x="283" y="131"/>
                  </a:cubicBezTo>
                </a:path>
              </a:pathLst>
            </a:custGeom>
            <a:solidFill>
              <a:srgbClr val="F3F3F4">
                <a:lumMod val="10000"/>
              </a:srgbClr>
            </a:solidFill>
            <a:ln>
              <a:noFill/>
            </a:ln>
            <a:extLst/>
          </p:spPr>
          <p:txBody>
            <a:bodyPr vert="horz" wrap="square" lIns="93222" tIns="46611" rIns="93222" bIns="46611" numCol="1" anchor="t" anchorCtr="0" compatLnSpc="1">
              <a:prstTxWarp prst="textNoShape">
                <a:avLst/>
              </a:prstTxWarp>
            </a:bodyPr>
            <a:lstStyle/>
            <a:p>
              <a:pPr marL="0" marR="0" lvl="0" indent="0" algn="l" defTabSz="633902" rtl="0" eaLnBrk="1" fontAlgn="auto" latinLnBrk="0" hangingPunct="1">
                <a:lnSpc>
                  <a:spcPct val="100000"/>
                </a:lnSpc>
                <a:spcBef>
                  <a:spcPts val="0"/>
                </a:spcBef>
                <a:spcAft>
                  <a:spcPts val="0"/>
                </a:spcAft>
                <a:buClrTx/>
                <a:buSzTx/>
                <a:buFontTx/>
                <a:buNone/>
                <a:tabLst/>
                <a:defRPr/>
              </a:pPr>
              <a:endParaRPr kumimoji="0" lang="en-US" sz="2495" b="0" i="0" u="none" strike="noStrike" kern="0" cap="none" spc="0" normalizeH="0" baseline="0" noProof="0">
                <a:ln>
                  <a:noFill/>
                </a:ln>
                <a:solidFill>
                  <a:srgbClr val="979796"/>
                </a:solidFill>
                <a:effectLst/>
                <a:uLnTx/>
                <a:uFillTx/>
                <a:latin typeface="Segoe UI"/>
                <a:ea typeface="+mn-ea"/>
                <a:cs typeface="+mn-cs"/>
              </a:endParaRPr>
            </a:p>
          </p:txBody>
        </p:sp>
        <p:grpSp>
          <p:nvGrpSpPr>
            <p:cNvPr id="14" name="Group 13"/>
            <p:cNvGrpSpPr/>
            <p:nvPr/>
          </p:nvGrpSpPr>
          <p:grpSpPr>
            <a:xfrm>
              <a:off x="3822466" y="1606659"/>
              <a:ext cx="707256" cy="706514"/>
              <a:chOff x="2557275" y="1514575"/>
              <a:chExt cx="777982" cy="777165"/>
            </a:xfrm>
          </p:grpSpPr>
          <p:sp useBgFill="1">
            <p:nvSpPr>
              <p:cNvPr id="15" name="Freeform 6"/>
              <p:cNvSpPr>
                <a:spLocks noChangeAspect="1" noEditPoints="1"/>
              </p:cNvSpPr>
              <p:nvPr/>
            </p:nvSpPr>
            <p:spPr bwMode="auto">
              <a:xfrm>
                <a:off x="2557275" y="1514575"/>
                <a:ext cx="777982" cy="777165"/>
              </a:xfrm>
              <a:prstGeom prst="ellipse">
                <a:avLst/>
              </a:prstGeom>
              <a:ln>
                <a:noFill/>
              </a:ln>
              <a:extLst/>
            </p:spPr>
            <p:txBody>
              <a:bodyPr vert="horz" wrap="square" lIns="93222" tIns="46611" rIns="93222" bIns="46611" numCol="1" anchor="t" anchorCtr="0" compatLnSpc="1">
                <a:prstTxWarp prst="textNoShape">
                  <a:avLst/>
                </a:prstTxWarp>
              </a:bodyPr>
              <a:lstStyle/>
              <a:p>
                <a:pPr marL="0" marR="0" lvl="0" indent="0" algn="l" defTabSz="633902" rtl="0" eaLnBrk="1" fontAlgn="auto" latinLnBrk="0" hangingPunct="1">
                  <a:lnSpc>
                    <a:spcPct val="100000"/>
                  </a:lnSpc>
                  <a:spcBef>
                    <a:spcPts val="0"/>
                  </a:spcBef>
                  <a:spcAft>
                    <a:spcPts val="0"/>
                  </a:spcAft>
                  <a:buClrTx/>
                  <a:buSzTx/>
                  <a:buFontTx/>
                  <a:buNone/>
                  <a:tabLst/>
                  <a:defRPr/>
                </a:pPr>
                <a:endParaRPr kumimoji="0" lang="en-US" sz="2495" b="0" i="0" u="none" strike="noStrike" kern="0" cap="none" spc="0" normalizeH="0" baseline="0" noProof="0">
                  <a:ln>
                    <a:noFill/>
                  </a:ln>
                  <a:solidFill>
                    <a:srgbClr val="979796"/>
                  </a:solidFill>
                  <a:effectLst/>
                  <a:uLnTx/>
                  <a:uFillTx/>
                  <a:latin typeface="Segoe UI"/>
                  <a:ea typeface="+mn-ea"/>
                  <a:cs typeface="+mn-cs"/>
                </a:endParaRPr>
              </a:p>
            </p:txBody>
          </p:sp>
          <p:sp>
            <p:nvSpPr>
              <p:cNvPr id="16" name="Freeform 6"/>
              <p:cNvSpPr>
                <a:spLocks noChangeAspect="1" noEditPoints="1"/>
              </p:cNvSpPr>
              <p:nvPr/>
            </p:nvSpPr>
            <p:spPr bwMode="auto">
              <a:xfrm>
                <a:off x="2624786" y="1582015"/>
                <a:ext cx="642960" cy="642285"/>
              </a:xfrm>
              <a:custGeom>
                <a:avLst/>
                <a:gdLst>
                  <a:gd name="T0" fmla="*/ 202 w 404"/>
                  <a:gd name="T1" fmla="*/ 0 h 404"/>
                  <a:gd name="T2" fmla="*/ 0 w 404"/>
                  <a:gd name="T3" fmla="*/ 202 h 404"/>
                  <a:gd name="T4" fmla="*/ 202 w 404"/>
                  <a:gd name="T5" fmla="*/ 404 h 404"/>
                  <a:gd name="T6" fmla="*/ 404 w 404"/>
                  <a:gd name="T7" fmla="*/ 202 h 404"/>
                  <a:gd name="T8" fmla="*/ 202 w 404"/>
                  <a:gd name="T9" fmla="*/ 0 h 404"/>
                  <a:gd name="T10" fmla="*/ 280 w 404"/>
                  <a:gd name="T11" fmla="*/ 315 h 404"/>
                  <a:gd name="T12" fmla="*/ 202 w 404"/>
                  <a:gd name="T13" fmla="*/ 236 h 404"/>
                  <a:gd name="T14" fmla="*/ 126 w 404"/>
                  <a:gd name="T15" fmla="*/ 311 h 404"/>
                  <a:gd name="T16" fmla="*/ 93 w 404"/>
                  <a:gd name="T17" fmla="*/ 278 h 404"/>
                  <a:gd name="T18" fmla="*/ 169 w 404"/>
                  <a:gd name="T19" fmla="*/ 203 h 404"/>
                  <a:gd name="T20" fmla="*/ 90 w 404"/>
                  <a:gd name="T21" fmla="*/ 124 h 404"/>
                  <a:gd name="T22" fmla="*/ 124 w 404"/>
                  <a:gd name="T23" fmla="*/ 90 h 404"/>
                  <a:gd name="T24" fmla="*/ 203 w 404"/>
                  <a:gd name="T25" fmla="*/ 168 h 404"/>
                  <a:gd name="T26" fmla="*/ 280 w 404"/>
                  <a:gd name="T27" fmla="*/ 91 h 404"/>
                  <a:gd name="T28" fmla="*/ 313 w 404"/>
                  <a:gd name="T29" fmla="*/ 124 h 404"/>
                  <a:gd name="T30" fmla="*/ 236 w 404"/>
                  <a:gd name="T31" fmla="*/ 201 h 404"/>
                  <a:gd name="T32" fmla="*/ 315 w 404"/>
                  <a:gd name="T33" fmla="*/ 280 h 404"/>
                  <a:gd name="T34" fmla="*/ 280 w 404"/>
                  <a:gd name="T35" fmla="*/ 315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04" h="404">
                    <a:moveTo>
                      <a:pt x="202" y="0"/>
                    </a:moveTo>
                    <a:cubicBezTo>
                      <a:pt x="91" y="0"/>
                      <a:pt x="0" y="90"/>
                      <a:pt x="0" y="202"/>
                    </a:cubicBezTo>
                    <a:cubicBezTo>
                      <a:pt x="0" y="313"/>
                      <a:pt x="91" y="404"/>
                      <a:pt x="202" y="404"/>
                    </a:cubicBezTo>
                    <a:cubicBezTo>
                      <a:pt x="314" y="404"/>
                      <a:pt x="404" y="313"/>
                      <a:pt x="404" y="202"/>
                    </a:cubicBezTo>
                    <a:cubicBezTo>
                      <a:pt x="404" y="90"/>
                      <a:pt x="314" y="0"/>
                      <a:pt x="202" y="0"/>
                    </a:cubicBezTo>
                    <a:close/>
                    <a:moveTo>
                      <a:pt x="280" y="315"/>
                    </a:moveTo>
                    <a:cubicBezTo>
                      <a:pt x="202" y="236"/>
                      <a:pt x="202" y="236"/>
                      <a:pt x="202" y="236"/>
                    </a:cubicBezTo>
                    <a:cubicBezTo>
                      <a:pt x="126" y="311"/>
                      <a:pt x="126" y="311"/>
                      <a:pt x="126" y="311"/>
                    </a:cubicBezTo>
                    <a:cubicBezTo>
                      <a:pt x="93" y="278"/>
                      <a:pt x="93" y="278"/>
                      <a:pt x="93" y="278"/>
                    </a:cubicBezTo>
                    <a:cubicBezTo>
                      <a:pt x="169" y="203"/>
                      <a:pt x="169" y="203"/>
                      <a:pt x="169" y="203"/>
                    </a:cubicBezTo>
                    <a:cubicBezTo>
                      <a:pt x="90" y="124"/>
                      <a:pt x="90" y="124"/>
                      <a:pt x="90" y="124"/>
                    </a:cubicBezTo>
                    <a:cubicBezTo>
                      <a:pt x="124" y="90"/>
                      <a:pt x="124" y="90"/>
                      <a:pt x="124" y="90"/>
                    </a:cubicBezTo>
                    <a:cubicBezTo>
                      <a:pt x="203" y="168"/>
                      <a:pt x="203" y="168"/>
                      <a:pt x="203" y="168"/>
                    </a:cubicBezTo>
                    <a:cubicBezTo>
                      <a:pt x="280" y="91"/>
                      <a:pt x="280" y="91"/>
                      <a:pt x="280" y="91"/>
                    </a:cubicBezTo>
                    <a:cubicBezTo>
                      <a:pt x="313" y="124"/>
                      <a:pt x="313" y="124"/>
                      <a:pt x="313" y="124"/>
                    </a:cubicBezTo>
                    <a:cubicBezTo>
                      <a:pt x="236" y="201"/>
                      <a:pt x="236" y="201"/>
                      <a:pt x="236" y="201"/>
                    </a:cubicBezTo>
                    <a:cubicBezTo>
                      <a:pt x="315" y="280"/>
                      <a:pt x="315" y="280"/>
                      <a:pt x="315" y="280"/>
                    </a:cubicBezTo>
                    <a:lnTo>
                      <a:pt x="280" y="315"/>
                    </a:lnTo>
                    <a:close/>
                  </a:path>
                </a:pathLst>
              </a:custGeom>
              <a:solidFill>
                <a:srgbClr val="E81122"/>
              </a:solidFill>
              <a:ln>
                <a:noFill/>
              </a:ln>
              <a:extLst/>
            </p:spPr>
            <p:txBody>
              <a:bodyPr vert="horz" wrap="square" lIns="93222" tIns="46611" rIns="93222" bIns="46611" numCol="1" anchor="t" anchorCtr="0" compatLnSpc="1">
                <a:prstTxWarp prst="textNoShape">
                  <a:avLst/>
                </a:prstTxWarp>
              </a:bodyPr>
              <a:lstStyle/>
              <a:p>
                <a:pPr marL="0" marR="0" lvl="0" indent="0" algn="l" defTabSz="633902" rtl="0" eaLnBrk="1" fontAlgn="auto" latinLnBrk="0" hangingPunct="1">
                  <a:lnSpc>
                    <a:spcPct val="100000"/>
                  </a:lnSpc>
                  <a:spcBef>
                    <a:spcPts val="0"/>
                  </a:spcBef>
                  <a:spcAft>
                    <a:spcPts val="0"/>
                  </a:spcAft>
                  <a:buClrTx/>
                  <a:buSzTx/>
                  <a:buFontTx/>
                  <a:buNone/>
                  <a:tabLst/>
                  <a:defRPr/>
                </a:pPr>
                <a:endParaRPr kumimoji="0" lang="en-US" sz="2495" b="0" i="0" u="none" strike="noStrike" kern="0" cap="none" spc="0" normalizeH="0" baseline="0" noProof="0">
                  <a:ln>
                    <a:noFill/>
                  </a:ln>
                  <a:solidFill>
                    <a:srgbClr val="979796"/>
                  </a:solidFill>
                  <a:effectLst/>
                  <a:uLnTx/>
                  <a:uFillTx/>
                  <a:latin typeface="Segoe UI"/>
                  <a:ea typeface="+mn-ea"/>
                  <a:cs typeface="+mn-cs"/>
                </a:endParaRPr>
              </a:p>
            </p:txBody>
          </p:sp>
        </p:grpSp>
      </p:grpSp>
      <p:grpSp>
        <p:nvGrpSpPr>
          <p:cNvPr id="19" name="Group 18"/>
          <p:cNvGrpSpPr/>
          <p:nvPr userDrawn="1"/>
        </p:nvGrpSpPr>
        <p:grpSpPr>
          <a:xfrm>
            <a:off x="4275313" y="3519466"/>
            <a:ext cx="1627462" cy="1609622"/>
            <a:chOff x="4936097" y="1606659"/>
            <a:chExt cx="1756874" cy="1737862"/>
          </a:xfrm>
        </p:grpSpPr>
        <p:grpSp>
          <p:nvGrpSpPr>
            <p:cNvPr id="20" name="Group 19"/>
            <p:cNvGrpSpPr/>
            <p:nvPr/>
          </p:nvGrpSpPr>
          <p:grpSpPr>
            <a:xfrm>
              <a:off x="4936097" y="1647534"/>
              <a:ext cx="1696987" cy="1696987"/>
              <a:chOff x="5444097" y="1647534"/>
              <a:chExt cx="1696987" cy="1696987"/>
            </a:xfrm>
          </p:grpSpPr>
          <p:sp>
            <p:nvSpPr>
              <p:cNvPr id="25" name="Oval 24"/>
              <p:cNvSpPr/>
              <p:nvPr/>
            </p:nvSpPr>
            <p:spPr>
              <a:xfrm>
                <a:off x="5444097" y="1647534"/>
                <a:ext cx="1696987" cy="1696987"/>
              </a:xfrm>
              <a:prstGeom prst="ellipse">
                <a:avLst/>
              </a:prstGeom>
              <a:solidFill>
                <a:srgbClr val="FFFFFF">
                  <a:lumMod val="85000"/>
                </a:srgbClr>
              </a:solidFill>
              <a:ln w="25400" cap="flat" cmpd="sng" algn="ctr">
                <a:noFill/>
                <a:prstDash val="solid"/>
              </a:ln>
              <a:effectLst/>
            </p:spPr>
            <p:txBody>
              <a:bodyPr lIns="139835" tIns="93222" rIns="139835" bIns="93222" rtlCol="0" anchor="t" anchorCtr="0"/>
              <a:lstStyle/>
              <a:p>
                <a:pPr marL="0" marR="0" lvl="0" indent="0" algn="ctr" defTabSz="633902" rtl="0" eaLnBrk="1" fontAlgn="auto" latinLnBrk="0" hangingPunct="1">
                  <a:lnSpc>
                    <a:spcPct val="100000"/>
                  </a:lnSpc>
                  <a:spcBef>
                    <a:spcPts val="0"/>
                  </a:spcBef>
                  <a:spcAft>
                    <a:spcPts val="0"/>
                  </a:spcAft>
                  <a:buClrTx/>
                  <a:buSzTx/>
                  <a:buFontTx/>
                  <a:buNone/>
                  <a:tabLst/>
                  <a:defRPr/>
                </a:pPr>
                <a:endParaRPr kumimoji="0" lang="en-US" sz="2495" b="0" i="0" u="none" strike="noStrike" kern="0" cap="none" spc="0" normalizeH="0" baseline="0" noProof="0" dirty="0" err="1">
                  <a:ln>
                    <a:noFill/>
                  </a:ln>
                  <a:solidFill>
                    <a:srgbClr val="505151"/>
                  </a:solidFill>
                  <a:effectLst/>
                  <a:uLnTx/>
                  <a:uFillTx/>
                  <a:latin typeface="Segoe UI"/>
                  <a:ea typeface="+mn-ea"/>
                  <a:cs typeface="+mn-cs"/>
                </a:endParaRPr>
              </a:p>
            </p:txBody>
          </p:sp>
          <p:sp>
            <p:nvSpPr>
              <p:cNvPr id="26" name="Oval 25"/>
              <p:cNvSpPr/>
              <p:nvPr/>
            </p:nvSpPr>
            <p:spPr>
              <a:xfrm>
                <a:off x="5655105" y="1858542"/>
                <a:ext cx="1274971" cy="1274971"/>
              </a:xfrm>
              <a:prstGeom prst="ellipse">
                <a:avLst/>
              </a:prstGeom>
              <a:solidFill>
                <a:srgbClr val="FFFFFF"/>
              </a:solidFill>
              <a:ln w="25400" cap="flat" cmpd="sng" algn="ctr">
                <a:noFill/>
                <a:prstDash val="solid"/>
              </a:ln>
              <a:effectLst/>
            </p:spPr>
            <p:txBody>
              <a:bodyPr lIns="139835" tIns="93222" rIns="139835" bIns="93222" rtlCol="0" anchor="t" anchorCtr="0"/>
              <a:lstStyle/>
              <a:p>
                <a:pPr marL="0" marR="0" lvl="0" indent="0" algn="ctr" defTabSz="633902" rtl="0" eaLnBrk="1" fontAlgn="auto" latinLnBrk="0" hangingPunct="1">
                  <a:lnSpc>
                    <a:spcPct val="100000"/>
                  </a:lnSpc>
                  <a:spcBef>
                    <a:spcPts val="0"/>
                  </a:spcBef>
                  <a:spcAft>
                    <a:spcPts val="0"/>
                  </a:spcAft>
                  <a:buClrTx/>
                  <a:buSzTx/>
                  <a:buFontTx/>
                  <a:buNone/>
                  <a:tabLst/>
                  <a:defRPr/>
                </a:pPr>
                <a:endParaRPr kumimoji="0" lang="en-US" sz="2495" b="0" i="0" u="none" strike="noStrike" kern="0" cap="none" spc="0" normalizeH="0" baseline="0" noProof="0" dirty="0" err="1">
                  <a:ln>
                    <a:noFill/>
                  </a:ln>
                  <a:solidFill>
                    <a:srgbClr val="505151"/>
                  </a:solidFill>
                  <a:effectLst/>
                  <a:uLnTx/>
                  <a:uFillTx/>
                  <a:latin typeface="Segoe UI"/>
                  <a:ea typeface="+mn-ea"/>
                  <a:cs typeface="+mn-cs"/>
                </a:endParaRPr>
              </a:p>
            </p:txBody>
          </p:sp>
        </p:grpSp>
        <p:sp>
          <p:nvSpPr>
            <p:cNvPr id="21" name="Freeform 5"/>
            <p:cNvSpPr>
              <a:spLocks noChangeAspect="1" noEditPoints="1"/>
            </p:cNvSpPr>
            <p:nvPr/>
          </p:nvSpPr>
          <p:spPr bwMode="auto">
            <a:xfrm>
              <a:off x="5592595" y="2113110"/>
              <a:ext cx="383990" cy="765835"/>
            </a:xfrm>
            <a:custGeom>
              <a:avLst/>
              <a:gdLst>
                <a:gd name="T0" fmla="*/ 525 w 755"/>
                <a:gd name="T1" fmla="*/ 413 h 1508"/>
                <a:gd name="T2" fmla="*/ 679 w 755"/>
                <a:gd name="T3" fmla="*/ 413 h 1508"/>
                <a:gd name="T4" fmla="*/ 541 w 755"/>
                <a:gd name="T5" fmla="*/ 413 h 1508"/>
                <a:gd name="T6" fmla="*/ 370 w 755"/>
                <a:gd name="T7" fmla="*/ 413 h 1508"/>
                <a:gd name="T8" fmla="*/ 525 w 755"/>
                <a:gd name="T9" fmla="*/ 739 h 1508"/>
                <a:gd name="T10" fmla="*/ 215 w 755"/>
                <a:gd name="T11" fmla="*/ 739 h 1508"/>
                <a:gd name="T12" fmla="*/ 231 w 755"/>
                <a:gd name="T13" fmla="*/ 1034 h 1508"/>
                <a:gd name="T14" fmla="*/ 541 w 755"/>
                <a:gd name="T15" fmla="*/ 1034 h 1508"/>
                <a:gd name="T16" fmla="*/ 541 w 755"/>
                <a:gd name="T17" fmla="*/ 739 h 1508"/>
                <a:gd name="T18" fmla="*/ 541 w 755"/>
                <a:gd name="T19" fmla="*/ 1050 h 1508"/>
                <a:gd name="T20" fmla="*/ 541 w 755"/>
                <a:gd name="T21" fmla="*/ 568 h 1508"/>
                <a:gd name="T22" fmla="*/ 541 w 755"/>
                <a:gd name="T23" fmla="*/ 429 h 1508"/>
                <a:gd name="T24" fmla="*/ 231 w 755"/>
                <a:gd name="T25" fmla="*/ 1050 h 1508"/>
                <a:gd name="T26" fmla="*/ 370 w 755"/>
                <a:gd name="T27" fmla="*/ 1315 h 1508"/>
                <a:gd name="T28" fmla="*/ 525 w 755"/>
                <a:gd name="T29" fmla="*/ 1205 h 1508"/>
                <a:gd name="T30" fmla="*/ 679 w 755"/>
                <a:gd name="T31" fmla="*/ 1205 h 1508"/>
                <a:gd name="T32" fmla="*/ 541 w 755"/>
                <a:gd name="T33" fmla="*/ 723 h 1508"/>
                <a:gd name="T34" fmla="*/ 541 w 755"/>
                <a:gd name="T35" fmla="*/ 584 h 1508"/>
                <a:gd name="T36" fmla="*/ 231 w 755"/>
                <a:gd name="T37" fmla="*/ 723 h 1508"/>
                <a:gd name="T38" fmla="*/ 370 w 755"/>
                <a:gd name="T39" fmla="*/ 429 h 1508"/>
                <a:gd name="T40" fmla="*/ 79 w 755"/>
                <a:gd name="T41" fmla="*/ 429 h 1508"/>
                <a:gd name="T42" fmla="*/ 79 w 755"/>
                <a:gd name="T43" fmla="*/ 413 h 1508"/>
                <a:gd name="T44" fmla="*/ 79 w 755"/>
                <a:gd name="T45" fmla="*/ 72 h 1508"/>
                <a:gd name="T46" fmla="*/ 636 w 755"/>
                <a:gd name="T47" fmla="*/ 1407 h 1508"/>
                <a:gd name="T48" fmla="*/ 636 w 755"/>
                <a:gd name="T49" fmla="*/ 1407 h 1508"/>
                <a:gd name="T50" fmla="*/ 0 w 755"/>
                <a:gd name="T51" fmla="*/ 1484 h 1508"/>
                <a:gd name="T52" fmla="*/ 755 w 755"/>
                <a:gd name="T53" fmla="*/ 24 h 1508"/>
                <a:gd name="T54" fmla="*/ 553 w 755"/>
                <a:gd name="T55" fmla="*/ 72 h 1508"/>
                <a:gd name="T56" fmla="*/ 209 w 755"/>
                <a:gd name="T57" fmla="*/ 58 h 1508"/>
                <a:gd name="T58" fmla="*/ 39 w 755"/>
                <a:gd name="T59" fmla="*/ 72 h 1508"/>
                <a:gd name="T60" fmla="*/ 125 w 755"/>
                <a:gd name="T61" fmla="*/ 1427 h 1508"/>
                <a:gd name="T62" fmla="*/ 107 w 755"/>
                <a:gd name="T63" fmla="*/ 1420 h 1508"/>
                <a:gd name="T64" fmla="*/ 120 w 755"/>
                <a:gd name="T65" fmla="*/ 1401 h 1508"/>
                <a:gd name="T66" fmla="*/ 139 w 755"/>
                <a:gd name="T67" fmla="*/ 1413 h 1508"/>
                <a:gd name="T68" fmla="*/ 358 w 755"/>
                <a:gd name="T69" fmla="*/ 1430 h 1508"/>
                <a:gd name="T70" fmla="*/ 377 w 755"/>
                <a:gd name="T71" fmla="*/ 1433 h 1508"/>
                <a:gd name="T72" fmla="*/ 377 w 755"/>
                <a:gd name="T73" fmla="*/ 1398 h 1508"/>
                <a:gd name="T74" fmla="*/ 379 w 755"/>
                <a:gd name="T75" fmla="*/ 1434 h 1508"/>
                <a:gd name="T76" fmla="*/ 401 w 755"/>
                <a:gd name="T77" fmla="*/ 1438 h 1508"/>
                <a:gd name="T78" fmla="*/ 401 w 755"/>
                <a:gd name="T79" fmla="*/ 1395 h 1508"/>
                <a:gd name="T80" fmla="*/ 629 w 755"/>
                <a:gd name="T81" fmla="*/ 1426 h 1508"/>
                <a:gd name="T82" fmla="*/ 616 w 755"/>
                <a:gd name="T83" fmla="*/ 1428 h 1508"/>
                <a:gd name="T84" fmla="*/ 650 w 755"/>
                <a:gd name="T85" fmla="*/ 1413 h 1508"/>
                <a:gd name="T86" fmla="*/ 45 w 755"/>
                <a:gd name="T87" fmla="*/ 165 h 1508"/>
                <a:gd name="T88" fmla="*/ 386 w 755"/>
                <a:gd name="T89" fmla="*/ 1189 h 1508"/>
                <a:gd name="T90" fmla="*/ 386 w 755"/>
                <a:gd name="T91" fmla="*/ 1189 h 1508"/>
                <a:gd name="T92" fmla="*/ 524 w 755"/>
                <a:gd name="T93" fmla="*/ 568 h 1508"/>
                <a:gd name="T94" fmla="*/ 386 w 755"/>
                <a:gd name="T95" fmla="*/ 584 h 1508"/>
                <a:gd name="T96" fmla="*/ 386 w 755"/>
                <a:gd name="T97" fmla="*/ 584 h 1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55" h="1508">
                  <a:moveTo>
                    <a:pt x="525" y="277"/>
                  </a:moveTo>
                  <a:cubicBezTo>
                    <a:pt x="386" y="277"/>
                    <a:pt x="386" y="277"/>
                    <a:pt x="386" y="277"/>
                  </a:cubicBezTo>
                  <a:cubicBezTo>
                    <a:pt x="386" y="413"/>
                    <a:pt x="386" y="413"/>
                    <a:pt x="386" y="413"/>
                  </a:cubicBezTo>
                  <a:cubicBezTo>
                    <a:pt x="525" y="413"/>
                    <a:pt x="525" y="413"/>
                    <a:pt x="525" y="413"/>
                  </a:cubicBezTo>
                  <a:cubicBezTo>
                    <a:pt x="525" y="277"/>
                    <a:pt x="525" y="277"/>
                    <a:pt x="525" y="277"/>
                  </a:cubicBezTo>
                  <a:cubicBezTo>
                    <a:pt x="525" y="277"/>
                    <a:pt x="525" y="277"/>
                    <a:pt x="525" y="277"/>
                  </a:cubicBezTo>
                  <a:close/>
                  <a:moveTo>
                    <a:pt x="541" y="413"/>
                  </a:moveTo>
                  <a:cubicBezTo>
                    <a:pt x="679" y="413"/>
                    <a:pt x="679" y="413"/>
                    <a:pt x="679" y="413"/>
                  </a:cubicBezTo>
                  <a:cubicBezTo>
                    <a:pt x="679" y="277"/>
                    <a:pt x="679" y="277"/>
                    <a:pt x="679" y="277"/>
                  </a:cubicBezTo>
                  <a:cubicBezTo>
                    <a:pt x="541" y="277"/>
                    <a:pt x="541" y="277"/>
                    <a:pt x="541" y="277"/>
                  </a:cubicBezTo>
                  <a:cubicBezTo>
                    <a:pt x="541" y="413"/>
                    <a:pt x="541" y="413"/>
                    <a:pt x="541" y="413"/>
                  </a:cubicBezTo>
                  <a:cubicBezTo>
                    <a:pt x="541" y="413"/>
                    <a:pt x="541" y="413"/>
                    <a:pt x="541" y="413"/>
                  </a:cubicBezTo>
                  <a:close/>
                  <a:moveTo>
                    <a:pt x="370" y="277"/>
                  </a:moveTo>
                  <a:cubicBezTo>
                    <a:pt x="231" y="277"/>
                    <a:pt x="231" y="277"/>
                    <a:pt x="231" y="277"/>
                  </a:cubicBezTo>
                  <a:cubicBezTo>
                    <a:pt x="231" y="413"/>
                    <a:pt x="231" y="413"/>
                    <a:pt x="231" y="413"/>
                  </a:cubicBezTo>
                  <a:cubicBezTo>
                    <a:pt x="370" y="413"/>
                    <a:pt x="370" y="413"/>
                    <a:pt x="370" y="413"/>
                  </a:cubicBezTo>
                  <a:cubicBezTo>
                    <a:pt x="370" y="277"/>
                    <a:pt x="370" y="277"/>
                    <a:pt x="370" y="277"/>
                  </a:cubicBezTo>
                  <a:cubicBezTo>
                    <a:pt x="370" y="277"/>
                    <a:pt x="370" y="277"/>
                    <a:pt x="370" y="277"/>
                  </a:cubicBezTo>
                  <a:close/>
                  <a:moveTo>
                    <a:pt x="541" y="739"/>
                  </a:moveTo>
                  <a:cubicBezTo>
                    <a:pt x="525" y="739"/>
                    <a:pt x="525" y="739"/>
                    <a:pt x="525" y="739"/>
                  </a:cubicBezTo>
                  <a:cubicBezTo>
                    <a:pt x="386" y="739"/>
                    <a:pt x="386" y="739"/>
                    <a:pt x="386" y="739"/>
                  </a:cubicBezTo>
                  <a:cubicBezTo>
                    <a:pt x="370" y="739"/>
                    <a:pt x="370" y="739"/>
                    <a:pt x="370" y="739"/>
                  </a:cubicBezTo>
                  <a:cubicBezTo>
                    <a:pt x="231" y="739"/>
                    <a:pt x="231" y="739"/>
                    <a:pt x="231" y="739"/>
                  </a:cubicBezTo>
                  <a:cubicBezTo>
                    <a:pt x="215" y="739"/>
                    <a:pt x="215" y="739"/>
                    <a:pt x="215" y="739"/>
                  </a:cubicBezTo>
                  <a:cubicBezTo>
                    <a:pt x="79" y="739"/>
                    <a:pt x="79" y="739"/>
                    <a:pt x="79" y="739"/>
                  </a:cubicBezTo>
                  <a:cubicBezTo>
                    <a:pt x="79" y="1034"/>
                    <a:pt x="79" y="1034"/>
                    <a:pt x="79" y="1034"/>
                  </a:cubicBezTo>
                  <a:cubicBezTo>
                    <a:pt x="215" y="1034"/>
                    <a:pt x="215" y="1034"/>
                    <a:pt x="215" y="1034"/>
                  </a:cubicBezTo>
                  <a:cubicBezTo>
                    <a:pt x="231" y="1034"/>
                    <a:pt x="231" y="1034"/>
                    <a:pt x="231" y="1034"/>
                  </a:cubicBezTo>
                  <a:cubicBezTo>
                    <a:pt x="370" y="1034"/>
                    <a:pt x="370" y="1034"/>
                    <a:pt x="370" y="1034"/>
                  </a:cubicBezTo>
                  <a:cubicBezTo>
                    <a:pt x="386" y="1034"/>
                    <a:pt x="386" y="1034"/>
                    <a:pt x="386" y="1034"/>
                  </a:cubicBezTo>
                  <a:cubicBezTo>
                    <a:pt x="525" y="1034"/>
                    <a:pt x="525" y="1034"/>
                    <a:pt x="525" y="1034"/>
                  </a:cubicBezTo>
                  <a:cubicBezTo>
                    <a:pt x="541" y="1034"/>
                    <a:pt x="541" y="1034"/>
                    <a:pt x="541" y="1034"/>
                  </a:cubicBezTo>
                  <a:cubicBezTo>
                    <a:pt x="679" y="1034"/>
                    <a:pt x="679" y="1034"/>
                    <a:pt x="679" y="1034"/>
                  </a:cubicBezTo>
                  <a:cubicBezTo>
                    <a:pt x="679" y="739"/>
                    <a:pt x="679" y="739"/>
                    <a:pt x="679" y="739"/>
                  </a:cubicBezTo>
                  <a:cubicBezTo>
                    <a:pt x="541" y="739"/>
                    <a:pt x="541" y="739"/>
                    <a:pt x="541" y="739"/>
                  </a:cubicBezTo>
                  <a:cubicBezTo>
                    <a:pt x="541" y="739"/>
                    <a:pt x="541" y="739"/>
                    <a:pt x="541" y="739"/>
                  </a:cubicBezTo>
                  <a:close/>
                  <a:moveTo>
                    <a:pt x="541" y="1189"/>
                  </a:moveTo>
                  <a:cubicBezTo>
                    <a:pt x="679" y="1189"/>
                    <a:pt x="679" y="1189"/>
                    <a:pt x="679" y="1189"/>
                  </a:cubicBezTo>
                  <a:cubicBezTo>
                    <a:pt x="679" y="1050"/>
                    <a:pt x="679" y="1050"/>
                    <a:pt x="679" y="1050"/>
                  </a:cubicBezTo>
                  <a:cubicBezTo>
                    <a:pt x="541" y="1050"/>
                    <a:pt x="541" y="1050"/>
                    <a:pt x="541" y="1050"/>
                  </a:cubicBezTo>
                  <a:cubicBezTo>
                    <a:pt x="541" y="1189"/>
                    <a:pt x="541" y="1189"/>
                    <a:pt x="541" y="1189"/>
                  </a:cubicBezTo>
                  <a:cubicBezTo>
                    <a:pt x="541" y="1189"/>
                    <a:pt x="541" y="1189"/>
                    <a:pt x="541" y="1189"/>
                  </a:cubicBezTo>
                  <a:close/>
                  <a:moveTo>
                    <a:pt x="541" y="429"/>
                  </a:moveTo>
                  <a:cubicBezTo>
                    <a:pt x="541" y="568"/>
                    <a:pt x="541" y="568"/>
                    <a:pt x="541" y="568"/>
                  </a:cubicBezTo>
                  <a:cubicBezTo>
                    <a:pt x="679" y="568"/>
                    <a:pt x="679" y="568"/>
                    <a:pt x="679" y="568"/>
                  </a:cubicBezTo>
                  <a:cubicBezTo>
                    <a:pt x="679" y="429"/>
                    <a:pt x="679" y="429"/>
                    <a:pt x="679" y="429"/>
                  </a:cubicBezTo>
                  <a:cubicBezTo>
                    <a:pt x="541" y="429"/>
                    <a:pt x="541" y="429"/>
                    <a:pt x="541" y="429"/>
                  </a:cubicBezTo>
                  <a:cubicBezTo>
                    <a:pt x="541" y="429"/>
                    <a:pt x="541" y="429"/>
                    <a:pt x="541" y="429"/>
                  </a:cubicBezTo>
                  <a:close/>
                  <a:moveTo>
                    <a:pt x="370" y="1205"/>
                  </a:moveTo>
                  <a:cubicBezTo>
                    <a:pt x="370" y="1189"/>
                    <a:pt x="370" y="1189"/>
                    <a:pt x="370" y="1189"/>
                  </a:cubicBezTo>
                  <a:cubicBezTo>
                    <a:pt x="370" y="1050"/>
                    <a:pt x="370" y="1050"/>
                    <a:pt x="370" y="1050"/>
                  </a:cubicBezTo>
                  <a:cubicBezTo>
                    <a:pt x="231" y="1050"/>
                    <a:pt x="231" y="1050"/>
                    <a:pt x="231" y="1050"/>
                  </a:cubicBezTo>
                  <a:cubicBezTo>
                    <a:pt x="215" y="1050"/>
                    <a:pt x="215" y="1050"/>
                    <a:pt x="215" y="1050"/>
                  </a:cubicBezTo>
                  <a:cubicBezTo>
                    <a:pt x="79" y="1050"/>
                    <a:pt x="79" y="1050"/>
                    <a:pt x="79" y="1050"/>
                  </a:cubicBezTo>
                  <a:cubicBezTo>
                    <a:pt x="79" y="1315"/>
                    <a:pt x="79" y="1315"/>
                    <a:pt x="79" y="1315"/>
                  </a:cubicBezTo>
                  <a:cubicBezTo>
                    <a:pt x="370" y="1315"/>
                    <a:pt x="370" y="1315"/>
                    <a:pt x="370" y="1315"/>
                  </a:cubicBezTo>
                  <a:cubicBezTo>
                    <a:pt x="370" y="1205"/>
                    <a:pt x="370" y="1205"/>
                    <a:pt x="370" y="1205"/>
                  </a:cubicBezTo>
                  <a:cubicBezTo>
                    <a:pt x="370" y="1205"/>
                    <a:pt x="370" y="1205"/>
                    <a:pt x="370" y="1205"/>
                  </a:cubicBezTo>
                  <a:close/>
                  <a:moveTo>
                    <a:pt x="541" y="1205"/>
                  </a:moveTo>
                  <a:cubicBezTo>
                    <a:pt x="525" y="1205"/>
                    <a:pt x="525" y="1205"/>
                    <a:pt x="525" y="1205"/>
                  </a:cubicBezTo>
                  <a:cubicBezTo>
                    <a:pt x="386" y="1205"/>
                    <a:pt x="386" y="1205"/>
                    <a:pt x="386" y="1205"/>
                  </a:cubicBezTo>
                  <a:cubicBezTo>
                    <a:pt x="386" y="1315"/>
                    <a:pt x="386" y="1315"/>
                    <a:pt x="386" y="1315"/>
                  </a:cubicBezTo>
                  <a:cubicBezTo>
                    <a:pt x="679" y="1315"/>
                    <a:pt x="679" y="1315"/>
                    <a:pt x="679" y="1315"/>
                  </a:cubicBezTo>
                  <a:cubicBezTo>
                    <a:pt x="679" y="1205"/>
                    <a:pt x="679" y="1205"/>
                    <a:pt x="679" y="1205"/>
                  </a:cubicBezTo>
                  <a:cubicBezTo>
                    <a:pt x="541" y="1205"/>
                    <a:pt x="541" y="1205"/>
                    <a:pt x="541" y="1205"/>
                  </a:cubicBezTo>
                  <a:cubicBezTo>
                    <a:pt x="541" y="1205"/>
                    <a:pt x="541" y="1205"/>
                    <a:pt x="541" y="1205"/>
                  </a:cubicBezTo>
                  <a:close/>
                  <a:moveTo>
                    <a:pt x="541" y="584"/>
                  </a:moveTo>
                  <a:cubicBezTo>
                    <a:pt x="541" y="723"/>
                    <a:pt x="541" y="723"/>
                    <a:pt x="541" y="723"/>
                  </a:cubicBezTo>
                  <a:cubicBezTo>
                    <a:pt x="679" y="723"/>
                    <a:pt x="679" y="723"/>
                    <a:pt x="679" y="723"/>
                  </a:cubicBezTo>
                  <a:cubicBezTo>
                    <a:pt x="679" y="584"/>
                    <a:pt x="679" y="584"/>
                    <a:pt x="679" y="584"/>
                  </a:cubicBezTo>
                  <a:cubicBezTo>
                    <a:pt x="541" y="584"/>
                    <a:pt x="541" y="584"/>
                    <a:pt x="541" y="584"/>
                  </a:cubicBezTo>
                  <a:cubicBezTo>
                    <a:pt x="541" y="584"/>
                    <a:pt x="541" y="584"/>
                    <a:pt x="541" y="584"/>
                  </a:cubicBezTo>
                  <a:close/>
                  <a:moveTo>
                    <a:pt x="79" y="429"/>
                  </a:moveTo>
                  <a:cubicBezTo>
                    <a:pt x="79" y="723"/>
                    <a:pt x="79" y="723"/>
                    <a:pt x="79" y="723"/>
                  </a:cubicBezTo>
                  <a:cubicBezTo>
                    <a:pt x="215" y="723"/>
                    <a:pt x="215" y="723"/>
                    <a:pt x="215" y="723"/>
                  </a:cubicBezTo>
                  <a:cubicBezTo>
                    <a:pt x="231" y="723"/>
                    <a:pt x="231" y="723"/>
                    <a:pt x="231" y="723"/>
                  </a:cubicBezTo>
                  <a:cubicBezTo>
                    <a:pt x="370" y="723"/>
                    <a:pt x="370" y="723"/>
                    <a:pt x="370" y="723"/>
                  </a:cubicBezTo>
                  <a:cubicBezTo>
                    <a:pt x="370" y="584"/>
                    <a:pt x="370" y="584"/>
                    <a:pt x="370" y="584"/>
                  </a:cubicBezTo>
                  <a:cubicBezTo>
                    <a:pt x="370" y="568"/>
                    <a:pt x="370" y="568"/>
                    <a:pt x="370" y="568"/>
                  </a:cubicBezTo>
                  <a:cubicBezTo>
                    <a:pt x="370" y="429"/>
                    <a:pt x="370" y="429"/>
                    <a:pt x="370" y="429"/>
                  </a:cubicBezTo>
                  <a:cubicBezTo>
                    <a:pt x="231" y="429"/>
                    <a:pt x="231" y="429"/>
                    <a:pt x="231" y="429"/>
                  </a:cubicBezTo>
                  <a:cubicBezTo>
                    <a:pt x="215" y="429"/>
                    <a:pt x="215" y="429"/>
                    <a:pt x="215" y="429"/>
                  </a:cubicBezTo>
                  <a:cubicBezTo>
                    <a:pt x="79" y="429"/>
                    <a:pt x="79" y="429"/>
                    <a:pt x="79" y="429"/>
                  </a:cubicBezTo>
                  <a:cubicBezTo>
                    <a:pt x="79" y="429"/>
                    <a:pt x="79" y="429"/>
                    <a:pt x="79" y="429"/>
                  </a:cubicBezTo>
                  <a:close/>
                  <a:moveTo>
                    <a:pt x="215" y="413"/>
                  </a:moveTo>
                  <a:cubicBezTo>
                    <a:pt x="215" y="277"/>
                    <a:pt x="215" y="277"/>
                    <a:pt x="215" y="277"/>
                  </a:cubicBezTo>
                  <a:cubicBezTo>
                    <a:pt x="79" y="277"/>
                    <a:pt x="79" y="277"/>
                    <a:pt x="79" y="277"/>
                  </a:cubicBezTo>
                  <a:cubicBezTo>
                    <a:pt x="79" y="413"/>
                    <a:pt x="79" y="413"/>
                    <a:pt x="79" y="413"/>
                  </a:cubicBezTo>
                  <a:cubicBezTo>
                    <a:pt x="215" y="413"/>
                    <a:pt x="215" y="413"/>
                    <a:pt x="215" y="413"/>
                  </a:cubicBezTo>
                  <a:cubicBezTo>
                    <a:pt x="215" y="413"/>
                    <a:pt x="215" y="413"/>
                    <a:pt x="215" y="413"/>
                  </a:cubicBezTo>
                  <a:close/>
                  <a:moveTo>
                    <a:pt x="67" y="84"/>
                  </a:moveTo>
                  <a:cubicBezTo>
                    <a:pt x="74" y="84"/>
                    <a:pt x="79" y="79"/>
                    <a:pt x="79" y="72"/>
                  </a:cubicBezTo>
                  <a:cubicBezTo>
                    <a:pt x="79" y="65"/>
                    <a:pt x="74" y="60"/>
                    <a:pt x="67" y="60"/>
                  </a:cubicBezTo>
                  <a:cubicBezTo>
                    <a:pt x="60" y="60"/>
                    <a:pt x="55" y="65"/>
                    <a:pt x="55" y="72"/>
                  </a:cubicBezTo>
                  <a:cubicBezTo>
                    <a:pt x="55" y="79"/>
                    <a:pt x="60" y="84"/>
                    <a:pt x="67" y="84"/>
                  </a:cubicBezTo>
                  <a:close/>
                  <a:moveTo>
                    <a:pt x="636" y="1407"/>
                  </a:moveTo>
                  <a:cubicBezTo>
                    <a:pt x="632" y="1407"/>
                    <a:pt x="629" y="1410"/>
                    <a:pt x="629" y="1413"/>
                  </a:cubicBezTo>
                  <a:cubicBezTo>
                    <a:pt x="629" y="1417"/>
                    <a:pt x="632" y="1420"/>
                    <a:pt x="636" y="1420"/>
                  </a:cubicBezTo>
                  <a:cubicBezTo>
                    <a:pt x="639" y="1420"/>
                    <a:pt x="642" y="1417"/>
                    <a:pt x="642" y="1413"/>
                  </a:cubicBezTo>
                  <a:cubicBezTo>
                    <a:pt x="642" y="1410"/>
                    <a:pt x="639" y="1407"/>
                    <a:pt x="636" y="1407"/>
                  </a:cubicBezTo>
                  <a:close/>
                  <a:moveTo>
                    <a:pt x="731" y="0"/>
                  </a:moveTo>
                  <a:cubicBezTo>
                    <a:pt x="25" y="0"/>
                    <a:pt x="25" y="0"/>
                    <a:pt x="25" y="0"/>
                  </a:cubicBezTo>
                  <a:cubicBezTo>
                    <a:pt x="12" y="0"/>
                    <a:pt x="0" y="11"/>
                    <a:pt x="0" y="24"/>
                  </a:cubicBezTo>
                  <a:cubicBezTo>
                    <a:pt x="0" y="1484"/>
                    <a:pt x="0" y="1484"/>
                    <a:pt x="0" y="1484"/>
                  </a:cubicBezTo>
                  <a:cubicBezTo>
                    <a:pt x="0" y="1497"/>
                    <a:pt x="12" y="1508"/>
                    <a:pt x="25" y="1508"/>
                  </a:cubicBezTo>
                  <a:cubicBezTo>
                    <a:pt x="731" y="1508"/>
                    <a:pt x="731" y="1508"/>
                    <a:pt x="731" y="1508"/>
                  </a:cubicBezTo>
                  <a:cubicBezTo>
                    <a:pt x="744" y="1508"/>
                    <a:pt x="755" y="1497"/>
                    <a:pt x="755" y="1484"/>
                  </a:cubicBezTo>
                  <a:cubicBezTo>
                    <a:pt x="755" y="24"/>
                    <a:pt x="755" y="24"/>
                    <a:pt x="755" y="24"/>
                  </a:cubicBezTo>
                  <a:cubicBezTo>
                    <a:pt x="755" y="11"/>
                    <a:pt x="744" y="0"/>
                    <a:pt x="731" y="0"/>
                  </a:cubicBezTo>
                  <a:close/>
                  <a:moveTo>
                    <a:pt x="209" y="58"/>
                  </a:moveTo>
                  <a:cubicBezTo>
                    <a:pt x="539" y="58"/>
                    <a:pt x="539" y="58"/>
                    <a:pt x="539" y="58"/>
                  </a:cubicBezTo>
                  <a:cubicBezTo>
                    <a:pt x="547" y="58"/>
                    <a:pt x="553" y="64"/>
                    <a:pt x="553" y="72"/>
                  </a:cubicBezTo>
                  <a:cubicBezTo>
                    <a:pt x="553" y="80"/>
                    <a:pt x="547" y="86"/>
                    <a:pt x="539" y="86"/>
                  </a:cubicBezTo>
                  <a:cubicBezTo>
                    <a:pt x="209" y="86"/>
                    <a:pt x="209" y="86"/>
                    <a:pt x="209" y="86"/>
                  </a:cubicBezTo>
                  <a:cubicBezTo>
                    <a:pt x="201" y="86"/>
                    <a:pt x="195" y="80"/>
                    <a:pt x="195" y="72"/>
                  </a:cubicBezTo>
                  <a:cubicBezTo>
                    <a:pt x="195" y="64"/>
                    <a:pt x="201" y="58"/>
                    <a:pt x="209" y="58"/>
                  </a:cubicBezTo>
                  <a:close/>
                  <a:moveTo>
                    <a:pt x="67" y="44"/>
                  </a:moveTo>
                  <a:cubicBezTo>
                    <a:pt x="82" y="44"/>
                    <a:pt x="95" y="57"/>
                    <a:pt x="95" y="72"/>
                  </a:cubicBezTo>
                  <a:cubicBezTo>
                    <a:pt x="95" y="87"/>
                    <a:pt x="82" y="100"/>
                    <a:pt x="67" y="100"/>
                  </a:cubicBezTo>
                  <a:cubicBezTo>
                    <a:pt x="52" y="100"/>
                    <a:pt x="39" y="87"/>
                    <a:pt x="39" y="72"/>
                  </a:cubicBezTo>
                  <a:cubicBezTo>
                    <a:pt x="39" y="57"/>
                    <a:pt x="52" y="44"/>
                    <a:pt x="67" y="44"/>
                  </a:cubicBezTo>
                  <a:close/>
                  <a:moveTo>
                    <a:pt x="139" y="1421"/>
                  </a:moveTo>
                  <a:cubicBezTo>
                    <a:pt x="119" y="1421"/>
                    <a:pt x="119" y="1421"/>
                    <a:pt x="119" y="1421"/>
                  </a:cubicBezTo>
                  <a:cubicBezTo>
                    <a:pt x="125" y="1427"/>
                    <a:pt x="125" y="1427"/>
                    <a:pt x="125" y="1427"/>
                  </a:cubicBezTo>
                  <a:cubicBezTo>
                    <a:pt x="127" y="1428"/>
                    <a:pt x="127" y="1431"/>
                    <a:pt x="125" y="1432"/>
                  </a:cubicBezTo>
                  <a:cubicBezTo>
                    <a:pt x="124" y="1433"/>
                    <a:pt x="123" y="1433"/>
                    <a:pt x="122" y="1433"/>
                  </a:cubicBezTo>
                  <a:cubicBezTo>
                    <a:pt x="121" y="1433"/>
                    <a:pt x="120" y="1433"/>
                    <a:pt x="120" y="1432"/>
                  </a:cubicBezTo>
                  <a:cubicBezTo>
                    <a:pt x="107" y="1420"/>
                    <a:pt x="107" y="1420"/>
                    <a:pt x="107" y="1420"/>
                  </a:cubicBezTo>
                  <a:cubicBezTo>
                    <a:pt x="106" y="1419"/>
                    <a:pt x="106" y="1419"/>
                    <a:pt x="106" y="1418"/>
                  </a:cubicBezTo>
                  <a:cubicBezTo>
                    <a:pt x="106" y="1417"/>
                    <a:pt x="106" y="1416"/>
                    <a:pt x="106" y="1415"/>
                  </a:cubicBezTo>
                  <a:cubicBezTo>
                    <a:pt x="106" y="1415"/>
                    <a:pt x="106" y="1414"/>
                    <a:pt x="107" y="1414"/>
                  </a:cubicBezTo>
                  <a:cubicBezTo>
                    <a:pt x="120" y="1401"/>
                    <a:pt x="120" y="1401"/>
                    <a:pt x="120" y="1401"/>
                  </a:cubicBezTo>
                  <a:cubicBezTo>
                    <a:pt x="121" y="1400"/>
                    <a:pt x="124" y="1400"/>
                    <a:pt x="125" y="1401"/>
                  </a:cubicBezTo>
                  <a:cubicBezTo>
                    <a:pt x="127" y="1403"/>
                    <a:pt x="127" y="1405"/>
                    <a:pt x="125" y="1407"/>
                  </a:cubicBezTo>
                  <a:cubicBezTo>
                    <a:pt x="119" y="1413"/>
                    <a:pt x="119" y="1413"/>
                    <a:pt x="119" y="1413"/>
                  </a:cubicBezTo>
                  <a:cubicBezTo>
                    <a:pt x="139" y="1413"/>
                    <a:pt x="139" y="1413"/>
                    <a:pt x="139" y="1413"/>
                  </a:cubicBezTo>
                  <a:cubicBezTo>
                    <a:pt x="141" y="1413"/>
                    <a:pt x="143" y="1414"/>
                    <a:pt x="143" y="1417"/>
                  </a:cubicBezTo>
                  <a:cubicBezTo>
                    <a:pt x="143" y="1419"/>
                    <a:pt x="141" y="1421"/>
                    <a:pt x="139" y="1421"/>
                  </a:cubicBezTo>
                  <a:close/>
                  <a:moveTo>
                    <a:pt x="377" y="1433"/>
                  </a:moveTo>
                  <a:cubicBezTo>
                    <a:pt x="358" y="1430"/>
                    <a:pt x="358" y="1430"/>
                    <a:pt x="358" y="1430"/>
                  </a:cubicBezTo>
                  <a:cubicBezTo>
                    <a:pt x="358" y="1418"/>
                    <a:pt x="358" y="1418"/>
                    <a:pt x="358" y="1418"/>
                  </a:cubicBezTo>
                  <a:cubicBezTo>
                    <a:pt x="377" y="1418"/>
                    <a:pt x="377" y="1418"/>
                    <a:pt x="377" y="1418"/>
                  </a:cubicBezTo>
                  <a:cubicBezTo>
                    <a:pt x="377" y="1433"/>
                    <a:pt x="377" y="1433"/>
                    <a:pt x="377" y="1433"/>
                  </a:cubicBezTo>
                  <a:cubicBezTo>
                    <a:pt x="377" y="1433"/>
                    <a:pt x="377" y="1433"/>
                    <a:pt x="377" y="1433"/>
                  </a:cubicBezTo>
                  <a:close/>
                  <a:moveTo>
                    <a:pt x="377" y="1416"/>
                  </a:moveTo>
                  <a:cubicBezTo>
                    <a:pt x="358" y="1416"/>
                    <a:pt x="358" y="1416"/>
                    <a:pt x="358" y="1416"/>
                  </a:cubicBezTo>
                  <a:cubicBezTo>
                    <a:pt x="358" y="1400"/>
                    <a:pt x="358" y="1400"/>
                    <a:pt x="358" y="1400"/>
                  </a:cubicBezTo>
                  <a:cubicBezTo>
                    <a:pt x="377" y="1398"/>
                    <a:pt x="377" y="1398"/>
                    <a:pt x="377" y="1398"/>
                  </a:cubicBezTo>
                  <a:cubicBezTo>
                    <a:pt x="377" y="1416"/>
                    <a:pt x="377" y="1416"/>
                    <a:pt x="377" y="1416"/>
                  </a:cubicBezTo>
                  <a:cubicBezTo>
                    <a:pt x="377" y="1416"/>
                    <a:pt x="377" y="1416"/>
                    <a:pt x="377" y="1416"/>
                  </a:cubicBezTo>
                  <a:close/>
                  <a:moveTo>
                    <a:pt x="401" y="1438"/>
                  </a:moveTo>
                  <a:cubicBezTo>
                    <a:pt x="379" y="1434"/>
                    <a:pt x="379" y="1434"/>
                    <a:pt x="379" y="1434"/>
                  </a:cubicBezTo>
                  <a:cubicBezTo>
                    <a:pt x="379" y="1418"/>
                    <a:pt x="379" y="1418"/>
                    <a:pt x="379" y="1418"/>
                  </a:cubicBezTo>
                  <a:cubicBezTo>
                    <a:pt x="401" y="1418"/>
                    <a:pt x="401" y="1418"/>
                    <a:pt x="401" y="1418"/>
                  </a:cubicBezTo>
                  <a:cubicBezTo>
                    <a:pt x="401" y="1438"/>
                    <a:pt x="401" y="1438"/>
                    <a:pt x="401" y="1438"/>
                  </a:cubicBezTo>
                  <a:cubicBezTo>
                    <a:pt x="401" y="1438"/>
                    <a:pt x="401" y="1438"/>
                    <a:pt x="401" y="1438"/>
                  </a:cubicBezTo>
                  <a:close/>
                  <a:moveTo>
                    <a:pt x="401" y="1416"/>
                  </a:moveTo>
                  <a:cubicBezTo>
                    <a:pt x="379" y="1416"/>
                    <a:pt x="379" y="1416"/>
                    <a:pt x="379" y="1416"/>
                  </a:cubicBezTo>
                  <a:cubicBezTo>
                    <a:pt x="379" y="1397"/>
                    <a:pt x="379" y="1397"/>
                    <a:pt x="379" y="1397"/>
                  </a:cubicBezTo>
                  <a:cubicBezTo>
                    <a:pt x="401" y="1395"/>
                    <a:pt x="401" y="1395"/>
                    <a:pt x="401" y="1395"/>
                  </a:cubicBezTo>
                  <a:cubicBezTo>
                    <a:pt x="401" y="1416"/>
                    <a:pt x="401" y="1416"/>
                    <a:pt x="401" y="1416"/>
                  </a:cubicBezTo>
                  <a:cubicBezTo>
                    <a:pt x="401" y="1416"/>
                    <a:pt x="401" y="1416"/>
                    <a:pt x="401" y="1416"/>
                  </a:cubicBezTo>
                  <a:close/>
                  <a:moveTo>
                    <a:pt x="636" y="1428"/>
                  </a:moveTo>
                  <a:cubicBezTo>
                    <a:pt x="633" y="1428"/>
                    <a:pt x="631" y="1427"/>
                    <a:pt x="629" y="1426"/>
                  </a:cubicBezTo>
                  <a:cubicBezTo>
                    <a:pt x="622" y="1433"/>
                    <a:pt x="622" y="1433"/>
                    <a:pt x="622" y="1433"/>
                  </a:cubicBezTo>
                  <a:cubicBezTo>
                    <a:pt x="621" y="1434"/>
                    <a:pt x="620" y="1435"/>
                    <a:pt x="619" y="1435"/>
                  </a:cubicBezTo>
                  <a:cubicBezTo>
                    <a:pt x="618" y="1435"/>
                    <a:pt x="617" y="1434"/>
                    <a:pt x="616" y="1433"/>
                  </a:cubicBezTo>
                  <a:cubicBezTo>
                    <a:pt x="615" y="1432"/>
                    <a:pt x="615" y="1429"/>
                    <a:pt x="616" y="1428"/>
                  </a:cubicBezTo>
                  <a:cubicBezTo>
                    <a:pt x="623" y="1421"/>
                    <a:pt x="623" y="1421"/>
                    <a:pt x="623" y="1421"/>
                  </a:cubicBezTo>
                  <a:cubicBezTo>
                    <a:pt x="622" y="1419"/>
                    <a:pt x="621" y="1416"/>
                    <a:pt x="621" y="1413"/>
                  </a:cubicBezTo>
                  <a:cubicBezTo>
                    <a:pt x="621" y="1405"/>
                    <a:pt x="628" y="1399"/>
                    <a:pt x="636" y="1399"/>
                  </a:cubicBezTo>
                  <a:cubicBezTo>
                    <a:pt x="644" y="1399"/>
                    <a:pt x="650" y="1405"/>
                    <a:pt x="650" y="1413"/>
                  </a:cubicBezTo>
                  <a:cubicBezTo>
                    <a:pt x="650" y="1421"/>
                    <a:pt x="644" y="1428"/>
                    <a:pt x="636" y="1428"/>
                  </a:cubicBezTo>
                  <a:close/>
                  <a:moveTo>
                    <a:pt x="711" y="1318"/>
                  </a:moveTo>
                  <a:cubicBezTo>
                    <a:pt x="45" y="1318"/>
                    <a:pt x="45" y="1318"/>
                    <a:pt x="45" y="1318"/>
                  </a:cubicBezTo>
                  <a:cubicBezTo>
                    <a:pt x="45" y="165"/>
                    <a:pt x="45" y="165"/>
                    <a:pt x="45" y="165"/>
                  </a:cubicBezTo>
                  <a:cubicBezTo>
                    <a:pt x="711" y="165"/>
                    <a:pt x="711" y="165"/>
                    <a:pt x="711" y="165"/>
                  </a:cubicBezTo>
                  <a:cubicBezTo>
                    <a:pt x="711" y="1318"/>
                    <a:pt x="711" y="1318"/>
                    <a:pt x="711" y="1318"/>
                  </a:cubicBezTo>
                  <a:cubicBezTo>
                    <a:pt x="711" y="1318"/>
                    <a:pt x="711" y="1318"/>
                    <a:pt x="711" y="1318"/>
                  </a:cubicBezTo>
                  <a:close/>
                  <a:moveTo>
                    <a:pt x="386" y="1189"/>
                  </a:moveTo>
                  <a:cubicBezTo>
                    <a:pt x="524" y="1189"/>
                    <a:pt x="524" y="1189"/>
                    <a:pt x="524" y="1189"/>
                  </a:cubicBezTo>
                  <a:cubicBezTo>
                    <a:pt x="524" y="1050"/>
                    <a:pt x="524" y="1050"/>
                    <a:pt x="524" y="1050"/>
                  </a:cubicBezTo>
                  <a:cubicBezTo>
                    <a:pt x="386" y="1050"/>
                    <a:pt x="386" y="1050"/>
                    <a:pt x="386" y="1050"/>
                  </a:cubicBezTo>
                  <a:cubicBezTo>
                    <a:pt x="386" y="1189"/>
                    <a:pt x="386" y="1189"/>
                    <a:pt x="386" y="1189"/>
                  </a:cubicBezTo>
                  <a:cubicBezTo>
                    <a:pt x="386" y="1189"/>
                    <a:pt x="386" y="1189"/>
                    <a:pt x="386" y="1189"/>
                  </a:cubicBezTo>
                  <a:close/>
                  <a:moveTo>
                    <a:pt x="386" y="429"/>
                  </a:moveTo>
                  <a:cubicBezTo>
                    <a:pt x="386" y="568"/>
                    <a:pt x="386" y="568"/>
                    <a:pt x="386" y="568"/>
                  </a:cubicBezTo>
                  <a:cubicBezTo>
                    <a:pt x="524" y="568"/>
                    <a:pt x="524" y="568"/>
                    <a:pt x="524" y="568"/>
                  </a:cubicBezTo>
                  <a:cubicBezTo>
                    <a:pt x="524" y="429"/>
                    <a:pt x="524" y="429"/>
                    <a:pt x="524" y="429"/>
                  </a:cubicBezTo>
                  <a:cubicBezTo>
                    <a:pt x="386" y="429"/>
                    <a:pt x="386" y="429"/>
                    <a:pt x="386" y="429"/>
                  </a:cubicBezTo>
                  <a:cubicBezTo>
                    <a:pt x="386" y="429"/>
                    <a:pt x="386" y="429"/>
                    <a:pt x="386" y="429"/>
                  </a:cubicBezTo>
                  <a:close/>
                  <a:moveTo>
                    <a:pt x="386" y="584"/>
                  </a:moveTo>
                  <a:cubicBezTo>
                    <a:pt x="386" y="723"/>
                    <a:pt x="386" y="723"/>
                    <a:pt x="386" y="723"/>
                  </a:cubicBezTo>
                  <a:cubicBezTo>
                    <a:pt x="524" y="723"/>
                    <a:pt x="524" y="723"/>
                    <a:pt x="524" y="723"/>
                  </a:cubicBezTo>
                  <a:cubicBezTo>
                    <a:pt x="524" y="584"/>
                    <a:pt x="524" y="584"/>
                    <a:pt x="524" y="584"/>
                  </a:cubicBezTo>
                  <a:cubicBezTo>
                    <a:pt x="386" y="584"/>
                    <a:pt x="386" y="584"/>
                    <a:pt x="386" y="584"/>
                  </a:cubicBezTo>
                  <a:cubicBezTo>
                    <a:pt x="386" y="584"/>
                    <a:pt x="386" y="584"/>
                    <a:pt x="386" y="584"/>
                  </a:cubicBezTo>
                  <a:close/>
                </a:path>
              </a:pathLst>
            </a:custGeom>
            <a:solidFill>
              <a:srgbClr val="F3F3F4">
                <a:lumMod val="10000"/>
              </a:srgbClr>
            </a:solidFill>
            <a:ln>
              <a:noFill/>
            </a:ln>
          </p:spPr>
          <p:txBody>
            <a:bodyPr vert="horz" wrap="square" lIns="93222" tIns="46611" rIns="93222" bIns="46611" numCol="1" anchor="t" anchorCtr="0" compatLnSpc="1">
              <a:prstTxWarp prst="textNoShape">
                <a:avLst/>
              </a:prstTxWarp>
            </a:bodyPr>
            <a:lstStyle/>
            <a:p>
              <a:pPr marL="0" marR="0" lvl="0" indent="0" algn="l" defTabSz="633902" rtl="0" eaLnBrk="1" fontAlgn="auto" latinLnBrk="0" hangingPunct="1">
                <a:lnSpc>
                  <a:spcPct val="100000"/>
                </a:lnSpc>
                <a:spcBef>
                  <a:spcPts val="0"/>
                </a:spcBef>
                <a:spcAft>
                  <a:spcPts val="0"/>
                </a:spcAft>
                <a:buClrTx/>
                <a:buSzTx/>
                <a:buFontTx/>
                <a:buNone/>
                <a:tabLst/>
                <a:defRPr/>
              </a:pPr>
              <a:endParaRPr kumimoji="0" lang="en-US" sz="2495" b="0" i="0" u="none" strike="noStrike" kern="0" cap="none" spc="0" normalizeH="0" baseline="0" noProof="0">
                <a:ln>
                  <a:noFill/>
                </a:ln>
                <a:solidFill>
                  <a:srgbClr val="979796"/>
                </a:solidFill>
                <a:effectLst/>
                <a:uLnTx/>
                <a:uFillTx/>
                <a:latin typeface="Segoe UI"/>
                <a:ea typeface="+mn-ea"/>
                <a:cs typeface="+mn-cs"/>
              </a:endParaRPr>
            </a:p>
          </p:txBody>
        </p:sp>
        <p:grpSp>
          <p:nvGrpSpPr>
            <p:cNvPr id="22" name="Group 21"/>
            <p:cNvGrpSpPr/>
            <p:nvPr/>
          </p:nvGrpSpPr>
          <p:grpSpPr>
            <a:xfrm>
              <a:off x="5985715" y="1606659"/>
              <a:ext cx="707256" cy="706514"/>
              <a:chOff x="2557275" y="1514575"/>
              <a:chExt cx="777982" cy="777165"/>
            </a:xfrm>
          </p:grpSpPr>
          <p:sp useBgFill="1">
            <p:nvSpPr>
              <p:cNvPr id="23" name="Freeform 6"/>
              <p:cNvSpPr>
                <a:spLocks noChangeAspect="1" noEditPoints="1"/>
              </p:cNvSpPr>
              <p:nvPr/>
            </p:nvSpPr>
            <p:spPr bwMode="auto">
              <a:xfrm>
                <a:off x="2557275" y="1514575"/>
                <a:ext cx="777982" cy="777165"/>
              </a:xfrm>
              <a:prstGeom prst="ellipse">
                <a:avLst/>
              </a:prstGeom>
              <a:ln>
                <a:noFill/>
              </a:ln>
              <a:extLst/>
            </p:spPr>
            <p:txBody>
              <a:bodyPr vert="horz" wrap="square" lIns="93222" tIns="46611" rIns="93222" bIns="46611" numCol="1" anchor="t" anchorCtr="0" compatLnSpc="1">
                <a:prstTxWarp prst="textNoShape">
                  <a:avLst/>
                </a:prstTxWarp>
              </a:bodyPr>
              <a:lstStyle/>
              <a:p>
                <a:pPr marL="0" marR="0" lvl="0" indent="0" algn="l" defTabSz="633902" rtl="0" eaLnBrk="1" fontAlgn="auto" latinLnBrk="0" hangingPunct="1">
                  <a:lnSpc>
                    <a:spcPct val="100000"/>
                  </a:lnSpc>
                  <a:spcBef>
                    <a:spcPts val="0"/>
                  </a:spcBef>
                  <a:spcAft>
                    <a:spcPts val="0"/>
                  </a:spcAft>
                  <a:buClrTx/>
                  <a:buSzTx/>
                  <a:buFontTx/>
                  <a:buNone/>
                  <a:tabLst/>
                  <a:defRPr/>
                </a:pPr>
                <a:endParaRPr kumimoji="0" lang="en-US" sz="2495" b="0" i="0" u="none" strike="noStrike" kern="0" cap="none" spc="0" normalizeH="0" baseline="0" noProof="0">
                  <a:ln>
                    <a:noFill/>
                  </a:ln>
                  <a:solidFill>
                    <a:srgbClr val="979796"/>
                  </a:solidFill>
                  <a:effectLst/>
                  <a:uLnTx/>
                  <a:uFillTx/>
                  <a:latin typeface="Segoe UI"/>
                  <a:ea typeface="+mn-ea"/>
                  <a:cs typeface="+mn-cs"/>
                </a:endParaRPr>
              </a:p>
            </p:txBody>
          </p:sp>
          <p:sp>
            <p:nvSpPr>
              <p:cNvPr id="24" name="Freeform 6"/>
              <p:cNvSpPr>
                <a:spLocks noChangeAspect="1" noEditPoints="1"/>
              </p:cNvSpPr>
              <p:nvPr/>
            </p:nvSpPr>
            <p:spPr bwMode="auto">
              <a:xfrm>
                <a:off x="2624786" y="1582015"/>
                <a:ext cx="642960" cy="642285"/>
              </a:xfrm>
              <a:custGeom>
                <a:avLst/>
                <a:gdLst>
                  <a:gd name="T0" fmla="*/ 202 w 404"/>
                  <a:gd name="T1" fmla="*/ 0 h 404"/>
                  <a:gd name="T2" fmla="*/ 0 w 404"/>
                  <a:gd name="T3" fmla="*/ 202 h 404"/>
                  <a:gd name="T4" fmla="*/ 202 w 404"/>
                  <a:gd name="T5" fmla="*/ 404 h 404"/>
                  <a:gd name="T6" fmla="*/ 404 w 404"/>
                  <a:gd name="T7" fmla="*/ 202 h 404"/>
                  <a:gd name="T8" fmla="*/ 202 w 404"/>
                  <a:gd name="T9" fmla="*/ 0 h 404"/>
                  <a:gd name="T10" fmla="*/ 280 w 404"/>
                  <a:gd name="T11" fmla="*/ 315 h 404"/>
                  <a:gd name="T12" fmla="*/ 202 w 404"/>
                  <a:gd name="T13" fmla="*/ 236 h 404"/>
                  <a:gd name="T14" fmla="*/ 126 w 404"/>
                  <a:gd name="T15" fmla="*/ 311 h 404"/>
                  <a:gd name="T16" fmla="*/ 93 w 404"/>
                  <a:gd name="T17" fmla="*/ 278 h 404"/>
                  <a:gd name="T18" fmla="*/ 169 w 404"/>
                  <a:gd name="T19" fmla="*/ 203 h 404"/>
                  <a:gd name="T20" fmla="*/ 90 w 404"/>
                  <a:gd name="T21" fmla="*/ 124 h 404"/>
                  <a:gd name="T22" fmla="*/ 124 w 404"/>
                  <a:gd name="T23" fmla="*/ 90 h 404"/>
                  <a:gd name="T24" fmla="*/ 203 w 404"/>
                  <a:gd name="T25" fmla="*/ 168 h 404"/>
                  <a:gd name="T26" fmla="*/ 280 w 404"/>
                  <a:gd name="T27" fmla="*/ 91 h 404"/>
                  <a:gd name="T28" fmla="*/ 313 w 404"/>
                  <a:gd name="T29" fmla="*/ 124 h 404"/>
                  <a:gd name="T30" fmla="*/ 236 w 404"/>
                  <a:gd name="T31" fmla="*/ 201 h 404"/>
                  <a:gd name="T32" fmla="*/ 315 w 404"/>
                  <a:gd name="T33" fmla="*/ 280 h 404"/>
                  <a:gd name="T34" fmla="*/ 280 w 404"/>
                  <a:gd name="T35" fmla="*/ 315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04" h="404">
                    <a:moveTo>
                      <a:pt x="202" y="0"/>
                    </a:moveTo>
                    <a:cubicBezTo>
                      <a:pt x="91" y="0"/>
                      <a:pt x="0" y="90"/>
                      <a:pt x="0" y="202"/>
                    </a:cubicBezTo>
                    <a:cubicBezTo>
                      <a:pt x="0" y="313"/>
                      <a:pt x="91" y="404"/>
                      <a:pt x="202" y="404"/>
                    </a:cubicBezTo>
                    <a:cubicBezTo>
                      <a:pt x="314" y="404"/>
                      <a:pt x="404" y="313"/>
                      <a:pt x="404" y="202"/>
                    </a:cubicBezTo>
                    <a:cubicBezTo>
                      <a:pt x="404" y="90"/>
                      <a:pt x="314" y="0"/>
                      <a:pt x="202" y="0"/>
                    </a:cubicBezTo>
                    <a:close/>
                    <a:moveTo>
                      <a:pt x="280" y="315"/>
                    </a:moveTo>
                    <a:cubicBezTo>
                      <a:pt x="202" y="236"/>
                      <a:pt x="202" y="236"/>
                      <a:pt x="202" y="236"/>
                    </a:cubicBezTo>
                    <a:cubicBezTo>
                      <a:pt x="126" y="311"/>
                      <a:pt x="126" y="311"/>
                      <a:pt x="126" y="311"/>
                    </a:cubicBezTo>
                    <a:cubicBezTo>
                      <a:pt x="93" y="278"/>
                      <a:pt x="93" y="278"/>
                      <a:pt x="93" y="278"/>
                    </a:cubicBezTo>
                    <a:cubicBezTo>
                      <a:pt x="169" y="203"/>
                      <a:pt x="169" y="203"/>
                      <a:pt x="169" y="203"/>
                    </a:cubicBezTo>
                    <a:cubicBezTo>
                      <a:pt x="90" y="124"/>
                      <a:pt x="90" y="124"/>
                      <a:pt x="90" y="124"/>
                    </a:cubicBezTo>
                    <a:cubicBezTo>
                      <a:pt x="124" y="90"/>
                      <a:pt x="124" y="90"/>
                      <a:pt x="124" y="90"/>
                    </a:cubicBezTo>
                    <a:cubicBezTo>
                      <a:pt x="203" y="168"/>
                      <a:pt x="203" y="168"/>
                      <a:pt x="203" y="168"/>
                    </a:cubicBezTo>
                    <a:cubicBezTo>
                      <a:pt x="280" y="91"/>
                      <a:pt x="280" y="91"/>
                      <a:pt x="280" y="91"/>
                    </a:cubicBezTo>
                    <a:cubicBezTo>
                      <a:pt x="313" y="124"/>
                      <a:pt x="313" y="124"/>
                      <a:pt x="313" y="124"/>
                    </a:cubicBezTo>
                    <a:cubicBezTo>
                      <a:pt x="236" y="201"/>
                      <a:pt x="236" y="201"/>
                      <a:pt x="236" y="201"/>
                    </a:cubicBezTo>
                    <a:cubicBezTo>
                      <a:pt x="315" y="280"/>
                      <a:pt x="315" y="280"/>
                      <a:pt x="315" y="280"/>
                    </a:cubicBezTo>
                    <a:lnTo>
                      <a:pt x="280" y="315"/>
                    </a:lnTo>
                    <a:close/>
                  </a:path>
                </a:pathLst>
              </a:custGeom>
              <a:solidFill>
                <a:srgbClr val="E81122"/>
              </a:solidFill>
              <a:ln>
                <a:noFill/>
              </a:ln>
              <a:extLst/>
            </p:spPr>
            <p:txBody>
              <a:bodyPr vert="horz" wrap="square" lIns="93222" tIns="46611" rIns="93222" bIns="46611" numCol="1" anchor="t" anchorCtr="0" compatLnSpc="1">
                <a:prstTxWarp prst="textNoShape">
                  <a:avLst/>
                </a:prstTxWarp>
              </a:bodyPr>
              <a:lstStyle/>
              <a:p>
                <a:pPr marL="0" marR="0" lvl="0" indent="0" algn="l" defTabSz="633902" rtl="0" eaLnBrk="1" fontAlgn="auto" latinLnBrk="0" hangingPunct="1">
                  <a:lnSpc>
                    <a:spcPct val="100000"/>
                  </a:lnSpc>
                  <a:spcBef>
                    <a:spcPts val="0"/>
                  </a:spcBef>
                  <a:spcAft>
                    <a:spcPts val="0"/>
                  </a:spcAft>
                  <a:buClrTx/>
                  <a:buSzTx/>
                  <a:buFontTx/>
                  <a:buNone/>
                  <a:tabLst/>
                  <a:defRPr/>
                </a:pPr>
                <a:endParaRPr kumimoji="0" lang="en-US" sz="2495" b="0" i="0" u="none" strike="noStrike" kern="0" cap="none" spc="0" normalizeH="0" baseline="0" noProof="0">
                  <a:ln>
                    <a:noFill/>
                  </a:ln>
                  <a:solidFill>
                    <a:srgbClr val="979796"/>
                  </a:solidFill>
                  <a:effectLst/>
                  <a:uLnTx/>
                  <a:uFillTx/>
                  <a:latin typeface="Segoe UI"/>
                  <a:ea typeface="+mn-ea"/>
                  <a:cs typeface="+mn-cs"/>
                </a:endParaRPr>
              </a:p>
            </p:txBody>
          </p:sp>
        </p:grpSp>
      </p:grpSp>
      <p:sp>
        <p:nvSpPr>
          <p:cNvPr id="27" name="Rectangle 26"/>
          <p:cNvSpPr/>
          <p:nvPr userDrawn="1"/>
        </p:nvSpPr>
        <p:spPr>
          <a:xfrm>
            <a:off x="6681888" y="1733955"/>
            <a:ext cx="5482225" cy="3527077"/>
          </a:xfrm>
          <a:prstGeom prst="rect">
            <a:avLst/>
          </a:prstGeom>
        </p:spPr>
        <p:txBody>
          <a:bodyPr wrap="square" lIns="182854" tIns="146283" rIns="182854" bIns="146283">
            <a:spAutoFit/>
          </a:bodyPr>
          <a:lstStyle/>
          <a:p>
            <a:pPr marL="0" marR="0" lvl="0" indent="0" algn="l" defTabSz="932512" rtl="0" eaLnBrk="1" fontAlgn="auto" latinLnBrk="0" hangingPunct="1">
              <a:lnSpc>
                <a:spcPct val="90000"/>
              </a:lnSpc>
              <a:spcBef>
                <a:spcPts val="600"/>
              </a:spcBef>
              <a:spcAft>
                <a:spcPts val="612"/>
              </a:spcAft>
              <a:buClrTx/>
              <a:buSzPct val="90000"/>
              <a:buFontTx/>
              <a:buNone/>
              <a:tabLst/>
              <a:defRPr/>
            </a:pPr>
            <a:r>
              <a:rPr kumimoji="0" lang="en-US" sz="2000" b="0" i="0" u="none" strike="noStrike" kern="0" cap="none" spc="0" normalizeH="0" baseline="0" noProof="0" dirty="0">
                <a:ln>
                  <a:noFill/>
                </a:ln>
                <a:gradFill>
                  <a:gsLst>
                    <a:gs pos="0">
                      <a:srgbClr val="505050"/>
                    </a:gs>
                    <a:gs pos="48000">
                      <a:srgbClr val="505050"/>
                    </a:gs>
                  </a:gsLst>
                  <a:lin ang="5400000" scaled="1"/>
                </a:gradFill>
                <a:effectLst/>
                <a:uLnTx/>
                <a:uFillTx/>
                <a:latin typeface="Segoe UI Semilight" panose="020B0402040204020203" pitchFamily="34" charset="0"/>
                <a:ea typeface="+mn-ea"/>
                <a:cs typeface="Segoe UI Semilight" panose="020B0402040204020203" pitchFamily="34" charset="0"/>
              </a:rPr>
              <a:t>The information presented today is </a:t>
            </a:r>
            <a:br>
              <a:rPr kumimoji="0" lang="en-US" sz="2000" b="0" i="0" u="none" strike="noStrike" kern="0" cap="none" spc="0" normalizeH="0" baseline="0" noProof="0" dirty="0">
                <a:ln>
                  <a:noFill/>
                </a:ln>
                <a:gradFill>
                  <a:gsLst>
                    <a:gs pos="0">
                      <a:srgbClr val="505050"/>
                    </a:gs>
                    <a:gs pos="48000">
                      <a:srgbClr val="505050"/>
                    </a:gs>
                  </a:gsLst>
                  <a:lin ang="5400000" scaled="1"/>
                </a:gradFill>
                <a:effectLst/>
                <a:uLnTx/>
                <a:uFillTx/>
                <a:latin typeface="Segoe UI Semilight" panose="020B0402040204020203" pitchFamily="34" charset="0"/>
                <a:ea typeface="+mn-ea"/>
                <a:cs typeface="Segoe UI Semilight" panose="020B0402040204020203" pitchFamily="34" charset="0"/>
              </a:rPr>
            </a:br>
            <a:r>
              <a:rPr kumimoji="0" lang="en-US" sz="2000" b="0" i="0" u="none" strike="noStrike" kern="0" cap="none" spc="0" normalizeH="0" baseline="0" noProof="0" dirty="0" smtClean="0">
                <a:ln>
                  <a:noFill/>
                </a:ln>
                <a:gradFill>
                  <a:gsLst>
                    <a:gs pos="0">
                      <a:srgbClr val="505050"/>
                    </a:gs>
                    <a:gs pos="48000">
                      <a:srgbClr val="505050"/>
                    </a:gs>
                  </a:gsLst>
                  <a:lin ang="5400000" scaled="1"/>
                </a:gradFill>
                <a:effectLst/>
                <a:uLnTx/>
                <a:uFillTx/>
                <a:latin typeface="Segoe UI Semilight" panose="020B0402040204020203" pitchFamily="34" charset="0"/>
                <a:ea typeface="+mn-ea"/>
                <a:cs typeface="Segoe UI Semilight" panose="020B0402040204020203" pitchFamily="34" charset="0"/>
              </a:rPr>
              <a:t>—</a:t>
            </a:r>
            <a:r>
              <a:rPr kumimoji="0" lang="en-US" sz="2000" b="0" i="0" u="none" strike="noStrike" kern="0" cap="none" spc="0" normalizeH="0" baseline="0" noProof="0" dirty="0">
                <a:ln>
                  <a:noFill/>
                </a:ln>
                <a:gradFill>
                  <a:gsLst>
                    <a:gs pos="0">
                      <a:srgbClr val="505050"/>
                    </a:gs>
                    <a:gs pos="48000">
                      <a:srgbClr val="505050"/>
                    </a:gs>
                  </a:gsLst>
                  <a:lin ang="5400000" scaled="1"/>
                </a:gradFill>
                <a:effectLst/>
                <a:uLnTx/>
                <a:uFillTx/>
                <a:latin typeface="Segoe UI Semilight" panose="020B0402040204020203" pitchFamily="34" charset="0"/>
                <a:ea typeface="+mn-ea"/>
                <a:cs typeface="Segoe UI Semilight" panose="020B0402040204020203" pitchFamily="34" charset="0"/>
              </a:rPr>
              <a:t>any leak could have </a:t>
            </a:r>
            <a:br>
              <a:rPr kumimoji="0" lang="en-US" sz="2000" b="0" i="0" u="none" strike="noStrike" kern="0" cap="none" spc="0" normalizeH="0" baseline="0" noProof="0" dirty="0">
                <a:ln>
                  <a:noFill/>
                </a:ln>
                <a:gradFill>
                  <a:gsLst>
                    <a:gs pos="0">
                      <a:srgbClr val="505050"/>
                    </a:gs>
                    <a:gs pos="48000">
                      <a:srgbClr val="505050"/>
                    </a:gs>
                  </a:gsLst>
                  <a:lin ang="5400000" scaled="1"/>
                </a:gradFill>
                <a:effectLst/>
                <a:uLnTx/>
                <a:uFillTx/>
                <a:latin typeface="Segoe UI Semilight" panose="020B0402040204020203" pitchFamily="34" charset="0"/>
                <a:ea typeface="+mn-ea"/>
                <a:cs typeface="Segoe UI Semilight" panose="020B0402040204020203" pitchFamily="34" charset="0"/>
              </a:rPr>
            </a:br>
            <a:r>
              <a:rPr kumimoji="0" lang="en-US" sz="2000" b="0" i="0" u="none" strike="noStrike" kern="0" cap="none" spc="0" normalizeH="0" baseline="0" noProof="0" dirty="0">
                <a:ln>
                  <a:noFill/>
                </a:ln>
                <a:gradFill>
                  <a:gsLst>
                    <a:gs pos="0">
                      <a:srgbClr val="505050"/>
                    </a:gs>
                    <a:gs pos="48000">
                      <a:srgbClr val="505050"/>
                    </a:gs>
                  </a:gsLst>
                  <a:lin ang="5400000" scaled="1"/>
                </a:gradFill>
                <a:effectLst/>
                <a:uLnTx/>
                <a:uFillTx/>
                <a:latin typeface="Segoe UI Semilight" panose="020B0402040204020203" pitchFamily="34" charset="0"/>
                <a:ea typeface="+mn-ea"/>
                <a:cs typeface="Segoe UI Semilight" panose="020B0402040204020203" pitchFamily="34" charset="0"/>
              </a:rPr>
              <a:t>a negative impact in a lot of ways. with outside parties except under NDA, and then only on </a:t>
            </a:r>
            <a:br>
              <a:rPr kumimoji="0" lang="en-US" sz="2000" b="0" i="0" u="none" strike="noStrike" kern="0" cap="none" spc="0" normalizeH="0" baseline="0" noProof="0" dirty="0">
                <a:ln>
                  <a:noFill/>
                </a:ln>
                <a:gradFill>
                  <a:gsLst>
                    <a:gs pos="0">
                      <a:srgbClr val="505050"/>
                    </a:gs>
                    <a:gs pos="48000">
                      <a:srgbClr val="505050"/>
                    </a:gs>
                  </a:gsLst>
                  <a:lin ang="5400000" scaled="1"/>
                </a:gradFill>
                <a:effectLst/>
                <a:uLnTx/>
                <a:uFillTx/>
                <a:latin typeface="Segoe UI Semilight" panose="020B0402040204020203" pitchFamily="34" charset="0"/>
                <a:ea typeface="+mn-ea"/>
                <a:cs typeface="Segoe UI Semilight" panose="020B0402040204020203" pitchFamily="34" charset="0"/>
              </a:rPr>
            </a:br>
            <a:r>
              <a:rPr kumimoji="0" lang="en-US" sz="2000" b="0" i="0" u="none" strike="noStrike" kern="0" cap="none" spc="0" normalizeH="0" baseline="0" noProof="0" dirty="0">
                <a:ln>
                  <a:noFill/>
                </a:ln>
                <a:gradFill>
                  <a:gsLst>
                    <a:gs pos="0">
                      <a:srgbClr val="505050"/>
                    </a:gs>
                    <a:gs pos="48000">
                      <a:srgbClr val="505050"/>
                    </a:gs>
                  </a:gsLst>
                  <a:lin ang="5400000" scaled="1"/>
                </a:gradFill>
                <a:effectLst/>
                <a:uLnTx/>
                <a:uFillTx/>
                <a:latin typeface="Segoe UI Semilight" panose="020B0402040204020203" pitchFamily="34" charset="0"/>
                <a:ea typeface="+mn-ea"/>
                <a:cs typeface="Segoe UI Semilight" panose="020B0402040204020203" pitchFamily="34" charset="0"/>
              </a:rPr>
              <a:t>a need-to-know basis. ​</a:t>
            </a:r>
          </a:p>
          <a:p>
            <a:pPr marL="0" marR="0" lvl="0" indent="0" algn="l" defTabSz="932512" rtl="0" eaLnBrk="1" fontAlgn="auto" latinLnBrk="0" hangingPunct="1">
              <a:lnSpc>
                <a:spcPct val="90000"/>
              </a:lnSpc>
              <a:spcBef>
                <a:spcPts val="600"/>
              </a:spcBef>
              <a:spcAft>
                <a:spcPts val="612"/>
              </a:spcAft>
              <a:buClrTx/>
              <a:buSzPct val="90000"/>
              <a:buFontTx/>
              <a:buNone/>
              <a:tabLst/>
              <a:defRPr/>
            </a:pPr>
            <a:r>
              <a:rPr kumimoji="0" lang="en-US" sz="2000" b="0" i="0" u="none" strike="noStrike" kern="0" cap="none" spc="0" normalizeH="0" baseline="0" noProof="0" dirty="0">
                <a:ln>
                  <a:noFill/>
                </a:ln>
                <a:gradFill>
                  <a:gsLst>
                    <a:gs pos="0">
                      <a:srgbClr val="505050"/>
                    </a:gs>
                    <a:gs pos="48000">
                      <a:srgbClr val="505050"/>
                    </a:gs>
                  </a:gsLst>
                  <a:lin ang="5400000" scaled="1"/>
                </a:gradFill>
                <a:effectLst/>
                <a:uLnTx/>
                <a:uFillTx/>
                <a:latin typeface="Segoe UI Semilight" panose="020B0402040204020203" pitchFamily="34" charset="0"/>
                <a:ea typeface="+mn-ea"/>
                <a:cs typeface="Segoe UI Semilight" panose="020B0402040204020203" pitchFamily="34" charset="0"/>
              </a:rPr>
              <a:t>And when sharing this under NDA, please remind your audience that no blogs, tweets, posts or photos are allowed.​</a:t>
            </a:r>
          </a:p>
          <a:p>
            <a:pPr marL="0" marR="0" lvl="0" indent="0" algn="l" defTabSz="932512" rtl="0" eaLnBrk="1" fontAlgn="auto" latinLnBrk="0" hangingPunct="1">
              <a:lnSpc>
                <a:spcPct val="90000"/>
              </a:lnSpc>
              <a:spcBef>
                <a:spcPts val="600"/>
              </a:spcBef>
              <a:spcAft>
                <a:spcPts val="612"/>
              </a:spcAft>
              <a:buClrTx/>
              <a:buSzPct val="90000"/>
              <a:buFontTx/>
              <a:buNone/>
              <a:tabLst/>
              <a:defRPr/>
            </a:pPr>
            <a:r>
              <a:rPr kumimoji="0" lang="en-US" sz="2000" b="0" i="0" u="none" strike="noStrike" kern="0" cap="none" spc="0" normalizeH="0" baseline="0" noProof="0" dirty="0">
                <a:ln>
                  <a:noFill/>
                </a:ln>
                <a:gradFill>
                  <a:gsLst>
                    <a:gs pos="0">
                      <a:srgbClr val="505050"/>
                    </a:gs>
                    <a:gs pos="48000">
                      <a:srgbClr val="505050"/>
                    </a:gs>
                  </a:gsLst>
                  <a:lin ang="5400000" scaled="1"/>
                </a:gradFill>
                <a:effectLst/>
                <a:uLnTx/>
                <a:uFillTx/>
                <a:latin typeface="Segoe UI Semilight" panose="020B0402040204020203" pitchFamily="34" charset="0"/>
                <a:ea typeface="+mn-ea"/>
                <a:cs typeface="Segoe UI Semilight" panose="020B0402040204020203" pitchFamily="34" charset="0"/>
              </a:rPr>
              <a:t>We thank you.</a:t>
            </a:r>
          </a:p>
          <a:p>
            <a:pPr marL="0" marR="0" lvl="0" indent="0" algn="l" defTabSz="932512" rtl="0" eaLnBrk="1" fontAlgn="auto" latinLnBrk="0" hangingPunct="1">
              <a:lnSpc>
                <a:spcPct val="90000"/>
              </a:lnSpc>
              <a:spcBef>
                <a:spcPts val="600"/>
              </a:spcBef>
              <a:spcAft>
                <a:spcPts val="612"/>
              </a:spcAft>
              <a:buClrTx/>
              <a:buSzPct val="90000"/>
              <a:buFontTx/>
              <a:buNone/>
              <a:tabLst/>
              <a:defRPr/>
            </a:pPr>
            <a:r>
              <a:rPr kumimoji="0" lang="en-US" sz="2000" b="0" i="0" u="none" strike="noStrike" kern="0" cap="none" spc="0" normalizeH="0" baseline="0" noProof="0" dirty="0">
                <a:ln>
                  <a:noFill/>
                </a:ln>
                <a:gradFill>
                  <a:gsLst>
                    <a:gs pos="0">
                      <a:srgbClr val="505050"/>
                    </a:gs>
                    <a:gs pos="48000">
                      <a:srgbClr val="505050"/>
                    </a:gs>
                  </a:gsLst>
                  <a:lin ang="5400000" scaled="1"/>
                </a:gradFill>
                <a:effectLst/>
                <a:uLnTx/>
                <a:uFillTx/>
                <a:latin typeface="Segoe UI Semilight" panose="020B0402040204020203" pitchFamily="34" charset="0"/>
                <a:ea typeface="+mn-ea"/>
                <a:cs typeface="Segoe UI Semilight" panose="020B0402040204020203" pitchFamily="34" charset="0"/>
              </a:rPr>
              <a:t>Our lawyers thank you.    </a:t>
            </a:r>
          </a:p>
        </p:txBody>
      </p:sp>
      <p:sp>
        <p:nvSpPr>
          <p:cNvPr id="31" name="Footer Placeholder 6"/>
          <p:cNvSpPr txBox="1">
            <a:spLocks/>
          </p:cNvSpPr>
          <p:nvPr userDrawn="1"/>
        </p:nvSpPr>
        <p:spPr>
          <a:xfrm>
            <a:off x="10249371" y="6683657"/>
            <a:ext cx="2188274" cy="31086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1243493" rtl="0" eaLnBrk="1" fontAlgn="auto" latinLnBrk="0" hangingPunct="1">
              <a:lnSpc>
                <a:spcPct val="100000"/>
              </a:lnSpc>
              <a:spcBef>
                <a:spcPts val="0"/>
              </a:spcBef>
              <a:spcAft>
                <a:spcPts val="0"/>
              </a:spcAft>
              <a:buClrTx/>
              <a:buSzTx/>
              <a:buFontTx/>
              <a:buNone/>
              <a:tabLst/>
              <a:defRPr/>
            </a:pPr>
            <a:r>
              <a:rPr kumimoji="0" lang="en-US" sz="816" b="0" i="0" u="none" strike="noStrike" kern="1200" cap="none" spc="0" normalizeH="0" baseline="0" noProof="0" dirty="0" smtClean="0">
                <a:ln>
                  <a:noFill/>
                </a:ln>
                <a:solidFill>
                  <a:prstClr val="white"/>
                </a:solidFill>
                <a:effectLst/>
                <a:uLnTx/>
                <a:uFillTx/>
                <a:latin typeface="Segoe UI"/>
                <a:ea typeface="+mn-ea"/>
                <a:cs typeface="+mn-cs"/>
              </a:rPr>
              <a:t>“--” </a:t>
            </a:r>
          </a:p>
        </p:txBody>
      </p:sp>
      <p:sp>
        <p:nvSpPr>
          <p:cNvPr id="33" name="TextBox 32"/>
          <p:cNvSpPr txBox="1"/>
          <p:nvPr userDrawn="1"/>
        </p:nvSpPr>
        <p:spPr>
          <a:xfrm>
            <a:off x="410228" y="600296"/>
            <a:ext cx="6005278" cy="2335560"/>
          </a:xfrm>
          <a:prstGeom prst="rect">
            <a:avLst/>
          </a:prstGeom>
          <a:noFill/>
        </p:spPr>
        <p:txBody>
          <a:bodyPr wrap="square" lIns="186521" tIns="149217" rIns="186521" bIns="149217" rtlCol="0">
            <a:spAutoFit/>
          </a:bodyPr>
          <a:lstStyle/>
          <a:p>
            <a:pPr marL="0" marR="0" lvl="0" indent="0" algn="l" defTabSz="932619" rtl="0" eaLnBrk="1" fontAlgn="auto" latinLnBrk="0" hangingPunct="1">
              <a:lnSpc>
                <a:spcPct val="90000"/>
              </a:lnSpc>
              <a:spcBef>
                <a:spcPts val="816"/>
              </a:spcBef>
              <a:spcAft>
                <a:spcPts val="0"/>
              </a:spcAft>
              <a:buClrTx/>
              <a:buSzTx/>
              <a:buFontTx/>
              <a:buNone/>
              <a:tabLst/>
              <a:defRPr/>
            </a:pPr>
            <a:r>
              <a:rPr kumimoji="0" lang="en-US" sz="4896" b="1" i="0" u="none" strike="noStrike" kern="1200" cap="none" spc="0" normalizeH="0" baseline="0" noProof="0" dirty="0" smtClean="0">
                <a:ln>
                  <a:noFill/>
                </a:ln>
                <a:gradFill>
                  <a:gsLst>
                    <a:gs pos="0">
                      <a:srgbClr val="0078D7"/>
                    </a:gs>
                    <a:gs pos="100000">
                      <a:srgbClr val="0078D7"/>
                    </a:gs>
                  </a:gsLst>
                  <a:lin ang="5400000" scaled="1"/>
                </a:gradFill>
                <a:effectLst/>
                <a:uLnTx/>
                <a:uFillTx/>
                <a:latin typeface="Segoe UI"/>
                <a:ea typeface="+mn-ea"/>
                <a:cs typeface="+mn-cs"/>
              </a:rPr>
              <a:t>Reminder </a:t>
            </a:r>
            <a:br>
              <a:rPr kumimoji="0" lang="en-US" sz="4896" b="1" i="0" u="none" strike="noStrike" kern="1200" cap="none" spc="0" normalizeH="0" baseline="0" noProof="0" dirty="0" smtClean="0">
                <a:ln>
                  <a:noFill/>
                </a:ln>
                <a:gradFill>
                  <a:gsLst>
                    <a:gs pos="0">
                      <a:srgbClr val="0078D7"/>
                    </a:gs>
                    <a:gs pos="100000">
                      <a:srgbClr val="0078D7"/>
                    </a:gs>
                  </a:gsLst>
                  <a:lin ang="5400000" scaled="1"/>
                </a:gradFill>
                <a:effectLst/>
                <a:uLnTx/>
                <a:uFillTx/>
                <a:latin typeface="Segoe UI"/>
                <a:ea typeface="+mn-ea"/>
                <a:cs typeface="+mn-cs"/>
              </a:rPr>
            </a:br>
            <a:r>
              <a:rPr kumimoji="0" lang="en-US" sz="4896" b="1" i="0" u="none" strike="noStrike" kern="1200" cap="none" spc="0" normalizeH="0" baseline="0" noProof="0" dirty="0" smtClean="0">
                <a:ln>
                  <a:noFill/>
                </a:ln>
                <a:gradFill>
                  <a:gsLst>
                    <a:gs pos="0">
                      <a:srgbClr val="0078D7"/>
                    </a:gs>
                    <a:gs pos="100000">
                      <a:srgbClr val="0078D7"/>
                    </a:gs>
                  </a:gsLst>
                  <a:lin ang="5400000" scaled="1"/>
                </a:gradFill>
                <a:effectLst/>
                <a:uLnTx/>
                <a:uFillTx/>
                <a:latin typeface="Segoe UI"/>
                <a:ea typeface="+mn-ea"/>
                <a:cs typeface="+mn-cs"/>
              </a:rPr>
              <a:t>about </a:t>
            </a:r>
            <a:br>
              <a:rPr kumimoji="0" lang="en-US" sz="4896" b="1" i="0" u="none" strike="noStrike" kern="1200" cap="none" spc="0" normalizeH="0" baseline="0" noProof="0" dirty="0" smtClean="0">
                <a:ln>
                  <a:noFill/>
                </a:ln>
                <a:gradFill>
                  <a:gsLst>
                    <a:gs pos="0">
                      <a:srgbClr val="0078D7"/>
                    </a:gs>
                    <a:gs pos="100000">
                      <a:srgbClr val="0078D7"/>
                    </a:gs>
                  </a:gsLst>
                  <a:lin ang="5400000" scaled="1"/>
                </a:gradFill>
                <a:effectLst/>
                <a:uLnTx/>
                <a:uFillTx/>
                <a:latin typeface="Segoe UI"/>
                <a:ea typeface="+mn-ea"/>
                <a:cs typeface="+mn-cs"/>
              </a:rPr>
            </a:br>
            <a:r>
              <a:rPr kumimoji="0" lang="en-US" sz="4896" b="1" i="0" u="none" strike="noStrike" kern="1200" cap="none" spc="0" normalizeH="0" baseline="0" noProof="0" dirty="0" smtClean="0">
                <a:ln>
                  <a:noFill/>
                </a:ln>
                <a:gradFill>
                  <a:gsLst>
                    <a:gs pos="0">
                      <a:srgbClr val="0078D7"/>
                    </a:gs>
                    <a:gs pos="100000">
                      <a:srgbClr val="0078D7"/>
                    </a:gs>
                  </a:gsLst>
                  <a:lin ang="5400000" scaled="1"/>
                </a:gradFill>
                <a:effectLst/>
                <a:uLnTx/>
                <a:uFillTx/>
                <a:latin typeface="Segoe UI"/>
                <a:ea typeface="+mn-ea"/>
                <a:cs typeface="+mn-cs"/>
              </a:rPr>
              <a:t>confidentiality</a:t>
            </a:r>
            <a:endParaRPr kumimoji="0" lang="en-US" sz="2176" b="1" i="0" u="none" strike="noStrike" kern="1200" cap="none" spc="0" normalizeH="0" baseline="0" noProof="0" dirty="0" smtClean="0">
              <a:ln>
                <a:noFill/>
              </a:ln>
              <a:solidFill>
                <a:srgbClr val="737373"/>
              </a:solidFill>
              <a:effectLst/>
              <a:uLnTx/>
              <a:uFillTx/>
              <a:latin typeface="Segoe UI"/>
              <a:ea typeface="+mn-ea"/>
              <a:cs typeface="+mn-cs"/>
            </a:endParaRPr>
          </a:p>
        </p:txBody>
      </p:sp>
      <p:sp>
        <p:nvSpPr>
          <p:cNvPr id="35" name="Rectangle 34"/>
          <p:cNvSpPr/>
          <p:nvPr userDrawn="1"/>
        </p:nvSpPr>
        <p:spPr>
          <a:xfrm>
            <a:off x="385963" y="6700355"/>
            <a:ext cx="1593706" cy="217880"/>
          </a:xfrm>
          <a:prstGeom prst="rect">
            <a:avLst/>
          </a:prstGeom>
        </p:spPr>
        <p:txBody>
          <a:bodyPr wrap="none">
            <a:spAutoFit/>
          </a:bodyPr>
          <a:lstStyle/>
          <a:p>
            <a:pPr marL="0" marR="0" lvl="0" indent="0" algn="l" defTabSz="932619" rtl="0" eaLnBrk="1" fontAlgn="auto" latinLnBrk="0" hangingPunct="1">
              <a:lnSpc>
                <a:spcPct val="100000"/>
              </a:lnSpc>
              <a:spcBef>
                <a:spcPts val="0"/>
              </a:spcBef>
              <a:spcAft>
                <a:spcPts val="0"/>
              </a:spcAft>
              <a:buClrTx/>
              <a:buSzTx/>
              <a:buFontTx/>
              <a:buNone/>
              <a:tabLst/>
              <a:defRPr/>
            </a:pPr>
            <a:r>
              <a:rPr kumimoji="0" lang="en-US" sz="816" b="0" i="0" u="none" strike="noStrike" kern="1200" cap="none" spc="0" normalizeH="0" baseline="0" noProof="0" dirty="0" smtClean="0">
                <a:ln>
                  <a:noFill/>
                </a:ln>
                <a:solidFill>
                  <a:prstClr val="white"/>
                </a:solidFill>
                <a:effectLst/>
                <a:uLnTx/>
                <a:uFillTx/>
                <a:latin typeface="Segoe UI"/>
                <a:ea typeface="+mn-ea"/>
                <a:cs typeface="+mn-cs"/>
              </a:rPr>
              <a:t>Windows 10 Product Overview</a:t>
            </a:r>
            <a:endParaRPr kumimoji="0" lang="en-US" sz="816" b="0" i="0" u="none" strike="noStrike" kern="1200" cap="none" spc="0" normalizeH="0" baseline="0" noProof="0" dirty="0">
              <a:ln>
                <a:noFill/>
              </a:ln>
              <a:solidFill>
                <a:prstClr val="white"/>
              </a:solidFill>
              <a:effectLst/>
              <a:uLnTx/>
              <a:uFillTx/>
              <a:latin typeface="Segoe UI"/>
              <a:ea typeface="+mn-ea"/>
              <a:cs typeface="+mn-cs"/>
            </a:endParaRPr>
          </a:p>
        </p:txBody>
      </p:sp>
    </p:spTree>
    <p:extLst>
      <p:ext uri="{BB962C8B-B14F-4D97-AF65-F5344CB8AC3E}">
        <p14:creationId xmlns:p14="http://schemas.microsoft.com/office/powerpoint/2010/main" val="1130798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4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300"/>
                                        <p:tgtEl>
                                          <p:spTgt spid="3"/>
                                        </p:tgtEl>
                                      </p:cBhvr>
                                    </p:animEffect>
                                  </p:childTnLst>
                                </p:cTn>
                              </p:par>
                              <p:par>
                                <p:cTn id="8" presetID="6" presetClass="emph" presetSubtype="0" accel="100000" autoRev="1" fill="hold" nodeType="withEffect">
                                  <p:stCondLst>
                                    <p:cond delay="0"/>
                                  </p:stCondLst>
                                  <p:childTnLst>
                                    <p:animScale>
                                      <p:cBhvr>
                                        <p:cTn id="9" dur="400" fill="hold"/>
                                        <p:tgtEl>
                                          <p:spTgt spid="3"/>
                                        </p:tgtEl>
                                      </p:cBhvr>
                                      <p:by x="60000" y="60000"/>
                                    </p:animScale>
                                  </p:childTnLst>
                                </p:cTn>
                              </p:par>
                              <p:par>
                                <p:cTn id="10" presetID="10" presetClass="entr" presetSubtype="0" fill="hold" nodeType="withEffect">
                                  <p:stCondLst>
                                    <p:cond delay="50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300"/>
                                        <p:tgtEl>
                                          <p:spTgt spid="11"/>
                                        </p:tgtEl>
                                      </p:cBhvr>
                                    </p:animEffect>
                                  </p:childTnLst>
                                </p:cTn>
                              </p:par>
                              <p:par>
                                <p:cTn id="13" presetID="6" presetClass="emph" presetSubtype="0" accel="100000" autoRev="1" fill="hold" nodeType="withEffect">
                                  <p:stCondLst>
                                    <p:cond delay="100"/>
                                  </p:stCondLst>
                                  <p:childTnLst>
                                    <p:animScale>
                                      <p:cBhvr>
                                        <p:cTn id="14" dur="400" fill="hold"/>
                                        <p:tgtEl>
                                          <p:spTgt spid="11"/>
                                        </p:tgtEl>
                                      </p:cBhvr>
                                      <p:by x="60000" y="60000"/>
                                    </p:animScale>
                                  </p:childTnLst>
                                </p:cTn>
                              </p:par>
                              <p:par>
                                <p:cTn id="15" presetID="10" presetClass="entr" presetSubtype="0" fill="hold" nodeType="withEffect">
                                  <p:stCondLst>
                                    <p:cond delay="60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300"/>
                                        <p:tgtEl>
                                          <p:spTgt spid="19"/>
                                        </p:tgtEl>
                                      </p:cBhvr>
                                    </p:animEffect>
                                  </p:childTnLst>
                                </p:cTn>
                              </p:par>
                              <p:par>
                                <p:cTn id="18" presetID="6" presetClass="emph" presetSubtype="0" accel="100000" autoRev="1" fill="hold" nodeType="withEffect">
                                  <p:stCondLst>
                                    <p:cond delay="200"/>
                                  </p:stCondLst>
                                  <p:childTnLst>
                                    <p:animScale>
                                      <p:cBhvr>
                                        <p:cTn id="19" dur="400" fill="hold"/>
                                        <p:tgtEl>
                                          <p:spTgt spid="19"/>
                                        </p:tgtEl>
                                      </p:cBhvr>
                                      <p:by x="60000" y="60000"/>
                                    </p:animScale>
                                  </p:childTnLst>
                                </p:cTn>
                              </p:par>
                              <p:par>
                                <p:cTn id="20" presetID="10" presetClass="entr" presetSubtype="0" fill="hold" grpId="0" nodeType="withEffect">
                                  <p:stCondLst>
                                    <p:cond delay="800"/>
                                  </p:stCondLst>
                                  <p:childTnLst>
                                    <p:set>
                                      <p:cBhvr>
                                        <p:cTn id="21" dur="1" fill="hold">
                                          <p:stCondLst>
                                            <p:cond delay="0"/>
                                          </p:stCondLst>
                                        </p:cTn>
                                        <p:tgtEl>
                                          <p:spTgt spid="27"/>
                                        </p:tgtEl>
                                        <p:attrNameLst>
                                          <p:attrName>style.visibility</p:attrName>
                                        </p:attrNameLst>
                                      </p:cBhvr>
                                      <p:to>
                                        <p:strVal val="visible"/>
                                      </p:to>
                                    </p:set>
                                    <p:animEffect transition="in" filter="fade">
                                      <p:cBhvr>
                                        <p:cTn id="22" dur="300"/>
                                        <p:tgtEl>
                                          <p:spTgt spid="27"/>
                                        </p:tgtEl>
                                      </p:cBhvr>
                                    </p:animEffect>
                                  </p:childTnLst>
                                </p:cTn>
                              </p:par>
                              <p:par>
                                <p:cTn id="23" presetID="6" presetClass="emph" presetSubtype="0" accel="100000" autoRev="1" fill="hold" grpId="1" nodeType="withEffect">
                                  <p:stCondLst>
                                    <p:cond delay="300"/>
                                  </p:stCondLst>
                                  <p:childTnLst>
                                    <p:animScale>
                                      <p:cBhvr>
                                        <p:cTn id="24" dur="400" fill="hold"/>
                                        <p:tgtEl>
                                          <p:spTgt spid="27"/>
                                        </p:tgtEl>
                                      </p:cBhvr>
                                      <p:by x="60000" y="6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7" grpId="1"/>
    </p:bld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showMasterSp="0"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74637" y="3018989"/>
            <a:ext cx="10362088" cy="956544"/>
          </a:xfrm>
        </p:spPr>
        <p:txBody>
          <a:bodyPr wrap="square" anchor="ctr" anchorCtr="0">
            <a:spAutoFit/>
          </a:bodyPr>
          <a:lstStyle>
            <a:lvl1pPr algn="l">
              <a:defRPr sz="5440">
                <a:solidFill>
                  <a:schemeClr val="bg1"/>
                </a:solidFill>
              </a:defRPr>
            </a:lvl1pPr>
          </a:lstStyle>
          <a:p>
            <a:r>
              <a:rPr lang="en-US" dirty="0" smtClean="0"/>
              <a:t>Click to edit title</a:t>
            </a:r>
            <a:endParaRPr lang="en-US" dirty="0"/>
          </a:p>
        </p:txBody>
      </p:sp>
    </p:spTree>
    <p:extLst>
      <p:ext uri="{BB962C8B-B14F-4D97-AF65-F5344CB8AC3E}">
        <p14:creationId xmlns:p14="http://schemas.microsoft.com/office/powerpoint/2010/main" val="3917198873"/>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Content Placeholder 3"/>
          <p:cNvSpPr>
            <a:spLocks noGrp="1"/>
          </p:cNvSpPr>
          <p:nvPr>
            <p:ph sz="quarter" idx="14" hasCustomPrompt="1"/>
          </p:nvPr>
        </p:nvSpPr>
        <p:spPr>
          <a:xfrm>
            <a:off x="274638" y="1211262"/>
            <a:ext cx="11887200" cy="5167670"/>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hasCustomPrompt="1"/>
          </p:nvPr>
        </p:nvSpPr>
        <p:spPr/>
        <p:txBody>
          <a:bodyPr/>
          <a:lstStyle/>
          <a:p>
            <a:r>
              <a:rPr lang="en-US" dirty="0" smtClean="0"/>
              <a:t>Click to edit title</a:t>
            </a:r>
            <a:endParaRPr lang="en-US" dirty="0"/>
          </a:p>
        </p:txBody>
      </p:sp>
      <p:pic>
        <p:nvPicPr>
          <p:cNvPr id="7" name="Picture 6"/>
          <p:cNvPicPr>
            <a:picLocks noChangeAspect="1"/>
          </p:cNvPicPr>
          <p:nvPr userDrawn="1"/>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73163" y="6545325"/>
            <a:ext cx="361094" cy="361043"/>
          </a:xfrm>
          <a:prstGeom prst="rect">
            <a:avLst/>
          </a:prstGeom>
        </p:spPr>
      </p:pic>
      <p:sp>
        <p:nvSpPr>
          <p:cNvPr id="10" name="Text Placeholder 9"/>
          <p:cNvSpPr>
            <a:spLocks noGrp="1"/>
          </p:cNvSpPr>
          <p:nvPr>
            <p:ph type="body" sz="quarter" idx="15" hasCustomPrompt="1"/>
          </p:nvPr>
        </p:nvSpPr>
        <p:spPr>
          <a:xfrm>
            <a:off x="753108" y="6576523"/>
            <a:ext cx="9260512" cy="227592"/>
          </a:xfrm>
          <a:prstGeom prst="rect">
            <a:avLst/>
          </a:prstGeom>
        </p:spPr>
        <p:txBody>
          <a:bodyPr lIns="0" tIns="0" rIns="0" bIns="0" anchor="b" anchorCtr="0">
            <a:normAutofit/>
          </a:bodyPr>
          <a:lstStyle>
            <a:lvl1pPr marL="0" indent="0">
              <a:spcBef>
                <a:spcPts val="0"/>
              </a:spcBef>
              <a:spcAft>
                <a:spcPts val="0"/>
              </a:spcAft>
              <a:buNone/>
              <a:defRPr sz="816" b="0">
                <a:solidFill>
                  <a:srgbClr val="737373"/>
                </a:solidFill>
                <a:latin typeface="+mn-lt"/>
                <a:cs typeface="Arial" pitchFamily="34" charset="0"/>
              </a:defRPr>
            </a:lvl1pPr>
            <a:lvl2pPr>
              <a:defRPr sz="952" b="0"/>
            </a:lvl2pPr>
            <a:lvl3pPr>
              <a:defRPr sz="952" b="0"/>
            </a:lvl3pPr>
            <a:lvl4pPr>
              <a:defRPr sz="952" b="0"/>
            </a:lvl4pPr>
            <a:lvl5pPr>
              <a:defRPr sz="952" b="0"/>
            </a:lvl5pPr>
          </a:lstStyle>
          <a:p>
            <a:pPr lvl="0"/>
            <a:r>
              <a:rPr lang="en-US" dirty="0" smtClean="0"/>
              <a:t>Source/Footnote:</a:t>
            </a:r>
          </a:p>
        </p:txBody>
      </p:sp>
    </p:spTree>
    <p:extLst>
      <p:ext uri="{BB962C8B-B14F-4D97-AF65-F5344CB8AC3E}">
        <p14:creationId xmlns:p14="http://schemas.microsoft.com/office/powerpoint/2010/main" val="1462003942"/>
      </p:ext>
    </p:extLst>
  </p:cSld>
  <p:clrMapOvr>
    <a:masterClrMapping/>
  </p:clrMapOvr>
  <p:transition>
    <p:fade/>
  </p:transition>
  <p:timing>
    <p:tnLst>
      <p:par>
        <p:cTn id="1" dur="indefinite" restart="never" nodeType="tmRoot"/>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showMasterSp="0" preserve="1" userDrawn="1">
  <p:cSld name="1 Content">
    <p:bg>
      <p:bgPr>
        <a:solidFill>
          <a:schemeClr val="accent1"/>
        </a:solidFill>
        <a:effectLst/>
      </p:bgPr>
    </p:bg>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lvl1pPr>
              <a:defRPr>
                <a:solidFill>
                  <a:schemeClr val="bg1"/>
                </a:solidFill>
              </a:defRPr>
            </a:lvl1pPr>
          </a:lstStyle>
          <a:p>
            <a:r>
              <a:rPr lang="en-US" dirty="0" smtClean="0"/>
              <a:t>Click to edit title</a:t>
            </a:r>
            <a:endParaRPr lang="en-US" dirty="0"/>
          </a:p>
        </p:txBody>
      </p:sp>
      <p:sp>
        <p:nvSpPr>
          <p:cNvPr id="10" name="Content Placeholder 3"/>
          <p:cNvSpPr>
            <a:spLocks noGrp="1"/>
          </p:cNvSpPr>
          <p:nvPr>
            <p:ph sz="quarter" idx="14" hasCustomPrompt="1"/>
          </p:nvPr>
        </p:nvSpPr>
        <p:spPr>
          <a:xfrm>
            <a:off x="274637" y="1211263"/>
            <a:ext cx="11887201" cy="5070995"/>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8" name="Picture 7"/>
          <p:cNvPicPr>
            <a:picLocks noChangeAspect="1"/>
          </p:cNvPicPr>
          <p:nvPr userDrawn="1"/>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73163" y="6545325"/>
            <a:ext cx="361094" cy="361043"/>
          </a:xfrm>
          <a:prstGeom prst="rect">
            <a:avLst/>
          </a:prstGeom>
        </p:spPr>
      </p:pic>
      <p:sp>
        <p:nvSpPr>
          <p:cNvPr id="7" name="Text Placeholder 9"/>
          <p:cNvSpPr>
            <a:spLocks noGrp="1"/>
          </p:cNvSpPr>
          <p:nvPr>
            <p:ph type="body" sz="quarter" idx="16" hasCustomPrompt="1"/>
          </p:nvPr>
        </p:nvSpPr>
        <p:spPr>
          <a:xfrm>
            <a:off x="753108" y="6576523"/>
            <a:ext cx="9260512" cy="227592"/>
          </a:xfrm>
          <a:prstGeom prst="rect">
            <a:avLst/>
          </a:prstGeom>
        </p:spPr>
        <p:txBody>
          <a:bodyPr lIns="0" tIns="0" rIns="0" bIns="0" anchor="b" anchorCtr="0">
            <a:normAutofit/>
          </a:bodyPr>
          <a:lstStyle>
            <a:lvl1pPr marL="0" indent="0">
              <a:spcBef>
                <a:spcPts val="0"/>
              </a:spcBef>
              <a:spcAft>
                <a:spcPts val="0"/>
              </a:spcAft>
              <a:buNone/>
              <a:defRPr sz="816" b="0">
                <a:solidFill>
                  <a:schemeClr val="bg1"/>
                </a:solidFill>
                <a:latin typeface="+mn-lt"/>
                <a:cs typeface="Arial" pitchFamily="34" charset="0"/>
              </a:defRPr>
            </a:lvl1pPr>
            <a:lvl2pPr>
              <a:defRPr sz="952" b="0"/>
            </a:lvl2pPr>
            <a:lvl3pPr>
              <a:defRPr sz="952" b="0"/>
            </a:lvl3pPr>
            <a:lvl4pPr>
              <a:defRPr sz="952" b="0"/>
            </a:lvl4pPr>
            <a:lvl5pPr>
              <a:defRPr sz="952" b="0"/>
            </a:lvl5pPr>
          </a:lstStyle>
          <a:p>
            <a:pPr lvl="0"/>
            <a:r>
              <a:rPr lang="en-US" dirty="0" smtClean="0"/>
              <a:t>Source/Footnote:</a:t>
            </a:r>
          </a:p>
        </p:txBody>
      </p:sp>
      <p:pic>
        <p:nvPicPr>
          <p:cNvPr id="9" name="Picture 8" descr="winphone_rgb_black.png"/>
          <p:cNvPicPr>
            <a:picLocks noChangeAspect="1"/>
          </p:cNvPicPr>
          <p:nvPr userDrawn="1"/>
        </p:nvPicPr>
        <p:blipFill rotWithShape="1">
          <a:blip r:embed="rId3">
            <a:lum bright="100000" contrast="-100000"/>
          </a:blip>
          <a:srcRect r="79142"/>
          <a:stretch/>
        </p:blipFill>
        <p:spPr>
          <a:xfrm>
            <a:off x="131245" y="6392823"/>
            <a:ext cx="561645" cy="632952"/>
          </a:xfrm>
          <a:prstGeom prst="rect">
            <a:avLst/>
          </a:prstGeom>
        </p:spPr>
      </p:pic>
    </p:spTree>
    <p:extLst>
      <p:ext uri="{BB962C8B-B14F-4D97-AF65-F5344CB8AC3E}">
        <p14:creationId xmlns:p14="http://schemas.microsoft.com/office/powerpoint/2010/main" val="1896721568"/>
      </p:ext>
    </p:extLst>
  </p:cSld>
  <p:clrMapOvr>
    <a:masterClrMapping/>
  </p:clrMapOvr>
  <p:transition>
    <p:fade/>
  </p:transition>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2_Title and Content NO LOGO">
    <p:spTree>
      <p:nvGrpSpPr>
        <p:cNvPr id="1" name=""/>
        <p:cNvGrpSpPr/>
        <p:nvPr/>
      </p:nvGrpSpPr>
      <p:grpSpPr>
        <a:xfrm>
          <a:off x="0" y="0"/>
          <a:ext cx="0" cy="0"/>
          <a:chOff x="0" y="0"/>
          <a:chExt cx="0" cy="0"/>
        </a:xfrm>
      </p:grpSpPr>
      <p:sp>
        <p:nvSpPr>
          <p:cNvPr id="4" name="Content Placeholder 3"/>
          <p:cNvSpPr>
            <a:spLocks noGrp="1"/>
          </p:cNvSpPr>
          <p:nvPr>
            <p:ph sz="quarter" idx="14" hasCustomPrompt="1"/>
          </p:nvPr>
        </p:nvSpPr>
        <p:spPr>
          <a:xfrm>
            <a:off x="274638" y="1211262"/>
            <a:ext cx="11887200" cy="5167670"/>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hasCustomPrompt="1"/>
          </p:nvPr>
        </p:nvSpPr>
        <p:spPr/>
        <p:txBody>
          <a:bodyPr/>
          <a:lstStyle/>
          <a:p>
            <a:r>
              <a:rPr lang="en-US" dirty="0" smtClean="0"/>
              <a:t>Click to edit title</a:t>
            </a:r>
            <a:endParaRPr lang="en-US" dirty="0"/>
          </a:p>
        </p:txBody>
      </p:sp>
      <p:sp>
        <p:nvSpPr>
          <p:cNvPr id="7" name="Text Placeholder 9"/>
          <p:cNvSpPr>
            <a:spLocks noGrp="1"/>
          </p:cNvSpPr>
          <p:nvPr>
            <p:ph type="body" sz="quarter" idx="15" hasCustomPrompt="1"/>
          </p:nvPr>
        </p:nvSpPr>
        <p:spPr>
          <a:xfrm>
            <a:off x="274637" y="6576523"/>
            <a:ext cx="9260512" cy="227592"/>
          </a:xfrm>
          <a:prstGeom prst="rect">
            <a:avLst/>
          </a:prstGeom>
        </p:spPr>
        <p:txBody>
          <a:bodyPr lIns="0" tIns="0" rIns="0" bIns="0" anchor="b" anchorCtr="0">
            <a:normAutofit/>
          </a:bodyPr>
          <a:lstStyle>
            <a:lvl1pPr marL="0" indent="0">
              <a:spcBef>
                <a:spcPts val="0"/>
              </a:spcBef>
              <a:spcAft>
                <a:spcPts val="0"/>
              </a:spcAft>
              <a:buNone/>
              <a:defRPr sz="816" b="0">
                <a:solidFill>
                  <a:srgbClr val="737373"/>
                </a:solidFill>
                <a:latin typeface="+mn-lt"/>
                <a:cs typeface="Arial" pitchFamily="34" charset="0"/>
              </a:defRPr>
            </a:lvl1pPr>
            <a:lvl2pPr>
              <a:defRPr sz="952" b="0"/>
            </a:lvl2pPr>
            <a:lvl3pPr>
              <a:defRPr sz="952" b="0"/>
            </a:lvl3pPr>
            <a:lvl4pPr>
              <a:defRPr sz="952" b="0"/>
            </a:lvl4pPr>
            <a:lvl5pPr>
              <a:defRPr sz="952" b="0"/>
            </a:lvl5pPr>
          </a:lstStyle>
          <a:p>
            <a:pPr lvl="0"/>
            <a:r>
              <a:rPr lang="en-US" dirty="0" smtClean="0"/>
              <a:t>Source/Footnote:</a:t>
            </a:r>
          </a:p>
        </p:txBody>
      </p:sp>
    </p:spTree>
    <p:extLst>
      <p:ext uri="{BB962C8B-B14F-4D97-AF65-F5344CB8AC3E}">
        <p14:creationId xmlns:p14="http://schemas.microsoft.com/office/powerpoint/2010/main" val="514300170"/>
      </p:ext>
    </p:extLst>
  </p:cSld>
  <p:clrMapOvr>
    <a:masterClrMapping/>
  </p:clrMapOvr>
  <p:transition>
    <p:fade/>
  </p:transition>
  <p:timing>
    <p:tnLst>
      <p:par>
        <p:cTn id="1" dur="indefinite" restart="never" nodeType="tmRoot"/>
      </p:par>
    </p:tn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2_Pink">
    <p:spTree>
      <p:nvGrpSpPr>
        <p:cNvPr id="1" name=""/>
        <p:cNvGrpSpPr/>
        <p:nvPr/>
      </p:nvGrpSpPr>
      <p:grpSpPr>
        <a:xfrm>
          <a:off x="0" y="0"/>
          <a:ext cx="0" cy="0"/>
          <a:chOff x="0" y="0"/>
          <a:chExt cx="0" cy="0"/>
        </a:xfrm>
      </p:grpSpPr>
      <p:sp>
        <p:nvSpPr>
          <p:cNvPr id="4" name="Content Placeholder 3"/>
          <p:cNvSpPr>
            <a:spLocks noGrp="1"/>
          </p:cNvSpPr>
          <p:nvPr>
            <p:ph sz="quarter" idx="14" hasCustomPrompt="1"/>
          </p:nvPr>
        </p:nvSpPr>
        <p:spPr>
          <a:xfrm>
            <a:off x="274638" y="1211262"/>
            <a:ext cx="11887200" cy="5167670"/>
          </a:xfrm>
        </p:spPr>
        <p:txBody>
          <a:bodyPr/>
          <a:lstStyle>
            <a:lvl1pPr>
              <a:defRPr>
                <a:gradFill>
                  <a:gsLst>
                    <a:gs pos="0">
                      <a:schemeClr val="accent3"/>
                    </a:gs>
                    <a:gs pos="100000">
                      <a:schemeClr val="accent3"/>
                    </a:gs>
                  </a:gsLst>
                  <a:lin ang="5400000" scaled="1"/>
                </a:gradFill>
              </a:defRPr>
            </a:lvl1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hasCustomPrompt="1"/>
          </p:nvPr>
        </p:nvSpPr>
        <p:spPr/>
        <p:txBody>
          <a:bodyPr/>
          <a:lstStyle>
            <a:lvl1pPr>
              <a:defRPr>
                <a:gradFill>
                  <a:gsLst>
                    <a:gs pos="0">
                      <a:schemeClr val="accent3"/>
                    </a:gs>
                    <a:gs pos="100000">
                      <a:schemeClr val="accent3"/>
                    </a:gs>
                  </a:gsLst>
                  <a:lin ang="5400000" scaled="1"/>
                </a:gradFill>
              </a:defRPr>
            </a:lvl1pPr>
          </a:lstStyle>
          <a:p>
            <a:r>
              <a:rPr lang="en-US" dirty="0" smtClean="0"/>
              <a:t>Click to edit title</a:t>
            </a:r>
            <a:endParaRPr lang="en-US" dirty="0"/>
          </a:p>
        </p:txBody>
      </p:sp>
      <p:sp>
        <p:nvSpPr>
          <p:cNvPr id="7" name="Text Placeholder 9"/>
          <p:cNvSpPr>
            <a:spLocks noGrp="1"/>
          </p:cNvSpPr>
          <p:nvPr>
            <p:ph type="body" sz="quarter" idx="15" hasCustomPrompt="1"/>
          </p:nvPr>
        </p:nvSpPr>
        <p:spPr>
          <a:xfrm>
            <a:off x="274637" y="6576523"/>
            <a:ext cx="9260512" cy="227592"/>
          </a:xfrm>
          <a:prstGeom prst="rect">
            <a:avLst/>
          </a:prstGeom>
        </p:spPr>
        <p:txBody>
          <a:bodyPr lIns="0" tIns="0" rIns="0" bIns="0" anchor="b" anchorCtr="0">
            <a:normAutofit/>
          </a:bodyPr>
          <a:lstStyle>
            <a:lvl1pPr marL="0" indent="0">
              <a:spcBef>
                <a:spcPts val="0"/>
              </a:spcBef>
              <a:spcAft>
                <a:spcPts val="0"/>
              </a:spcAft>
              <a:buNone/>
              <a:defRPr sz="816" b="0">
                <a:solidFill>
                  <a:srgbClr val="737373"/>
                </a:solidFill>
                <a:latin typeface="+mn-lt"/>
                <a:cs typeface="Arial" pitchFamily="34" charset="0"/>
              </a:defRPr>
            </a:lvl1pPr>
            <a:lvl2pPr>
              <a:defRPr sz="952" b="0"/>
            </a:lvl2pPr>
            <a:lvl3pPr>
              <a:defRPr sz="952" b="0"/>
            </a:lvl3pPr>
            <a:lvl4pPr>
              <a:defRPr sz="952" b="0"/>
            </a:lvl4pPr>
            <a:lvl5pPr>
              <a:defRPr sz="952" b="0"/>
            </a:lvl5pPr>
          </a:lstStyle>
          <a:p>
            <a:pPr lvl="0"/>
            <a:r>
              <a:rPr lang="en-US" dirty="0" smtClean="0"/>
              <a:t>Source/Footnote:</a:t>
            </a:r>
          </a:p>
        </p:txBody>
      </p:sp>
    </p:spTree>
    <p:extLst>
      <p:ext uri="{BB962C8B-B14F-4D97-AF65-F5344CB8AC3E}">
        <p14:creationId xmlns:p14="http://schemas.microsoft.com/office/powerpoint/2010/main" val="3668852542"/>
      </p:ext>
    </p:extLst>
  </p:cSld>
  <p:clrMapOvr>
    <a:masterClrMapping/>
  </p:clrMapOvr>
  <p:transition>
    <p:fade/>
  </p:transition>
  <p:timing>
    <p:tnLst>
      <p:par>
        <p:cT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3_Teal">
    <p:spTree>
      <p:nvGrpSpPr>
        <p:cNvPr id="1" name=""/>
        <p:cNvGrpSpPr/>
        <p:nvPr/>
      </p:nvGrpSpPr>
      <p:grpSpPr>
        <a:xfrm>
          <a:off x="0" y="0"/>
          <a:ext cx="0" cy="0"/>
          <a:chOff x="0" y="0"/>
          <a:chExt cx="0" cy="0"/>
        </a:xfrm>
      </p:grpSpPr>
      <p:sp>
        <p:nvSpPr>
          <p:cNvPr id="4" name="Content Placeholder 3"/>
          <p:cNvSpPr>
            <a:spLocks noGrp="1"/>
          </p:cNvSpPr>
          <p:nvPr>
            <p:ph sz="quarter" idx="14" hasCustomPrompt="1"/>
          </p:nvPr>
        </p:nvSpPr>
        <p:spPr>
          <a:xfrm>
            <a:off x="274638" y="1211262"/>
            <a:ext cx="11887200" cy="5167670"/>
          </a:xfrm>
        </p:spPr>
        <p:txBody>
          <a:bodyPr/>
          <a:lstStyle>
            <a:lvl1pPr>
              <a:defRPr>
                <a:gradFill>
                  <a:gsLst>
                    <a:gs pos="0">
                      <a:schemeClr val="accent4"/>
                    </a:gs>
                    <a:gs pos="100000">
                      <a:schemeClr val="accent4"/>
                    </a:gs>
                  </a:gsLst>
                  <a:lin ang="5400000" scaled="1"/>
                </a:gradFill>
              </a:defRPr>
            </a:lvl1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hasCustomPrompt="1"/>
          </p:nvPr>
        </p:nvSpPr>
        <p:spPr/>
        <p:txBody>
          <a:bodyPr/>
          <a:lstStyle>
            <a:lvl1pPr>
              <a:defRPr>
                <a:gradFill>
                  <a:gsLst>
                    <a:gs pos="0">
                      <a:schemeClr val="accent4"/>
                    </a:gs>
                    <a:gs pos="100000">
                      <a:schemeClr val="accent4"/>
                    </a:gs>
                  </a:gsLst>
                  <a:lin ang="5400000" scaled="1"/>
                </a:gradFill>
              </a:defRPr>
            </a:lvl1pPr>
          </a:lstStyle>
          <a:p>
            <a:r>
              <a:rPr lang="en-US" dirty="0" smtClean="0"/>
              <a:t>Click to edit title</a:t>
            </a:r>
            <a:endParaRPr lang="en-US" dirty="0"/>
          </a:p>
        </p:txBody>
      </p:sp>
      <p:sp>
        <p:nvSpPr>
          <p:cNvPr id="7" name="Text Placeholder 9"/>
          <p:cNvSpPr>
            <a:spLocks noGrp="1"/>
          </p:cNvSpPr>
          <p:nvPr>
            <p:ph type="body" sz="quarter" idx="15" hasCustomPrompt="1"/>
          </p:nvPr>
        </p:nvSpPr>
        <p:spPr>
          <a:xfrm>
            <a:off x="274637" y="6576523"/>
            <a:ext cx="9260512" cy="227592"/>
          </a:xfrm>
          <a:prstGeom prst="rect">
            <a:avLst/>
          </a:prstGeom>
        </p:spPr>
        <p:txBody>
          <a:bodyPr lIns="0" tIns="0" rIns="0" bIns="0" anchor="b" anchorCtr="0">
            <a:normAutofit/>
          </a:bodyPr>
          <a:lstStyle>
            <a:lvl1pPr marL="0" indent="0">
              <a:spcBef>
                <a:spcPts val="0"/>
              </a:spcBef>
              <a:spcAft>
                <a:spcPts val="0"/>
              </a:spcAft>
              <a:buNone/>
              <a:defRPr sz="816" b="0">
                <a:solidFill>
                  <a:srgbClr val="737373"/>
                </a:solidFill>
                <a:latin typeface="+mn-lt"/>
                <a:cs typeface="Arial" pitchFamily="34" charset="0"/>
              </a:defRPr>
            </a:lvl1pPr>
            <a:lvl2pPr>
              <a:defRPr sz="952" b="0"/>
            </a:lvl2pPr>
            <a:lvl3pPr>
              <a:defRPr sz="952" b="0"/>
            </a:lvl3pPr>
            <a:lvl4pPr>
              <a:defRPr sz="952" b="0"/>
            </a:lvl4pPr>
            <a:lvl5pPr>
              <a:defRPr sz="952" b="0"/>
            </a:lvl5pPr>
          </a:lstStyle>
          <a:p>
            <a:pPr lvl="0"/>
            <a:r>
              <a:rPr lang="en-US" dirty="0" smtClean="0"/>
              <a:t>Source/Footnote:</a:t>
            </a:r>
          </a:p>
        </p:txBody>
      </p:sp>
    </p:spTree>
    <p:extLst>
      <p:ext uri="{BB962C8B-B14F-4D97-AF65-F5344CB8AC3E}">
        <p14:creationId xmlns:p14="http://schemas.microsoft.com/office/powerpoint/2010/main" val="3460991105"/>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553196831"/>
      </p:ext>
    </p:extLst>
  </p:cSld>
  <p:clrMapOvr>
    <a:masterClrMapping/>
  </p:clrMapOvr>
  <p:transition>
    <p:fade/>
  </p:transition>
  <p:timing>
    <p:tnLst>
      <p:par>
        <p:cT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4_Purple">
    <p:spTree>
      <p:nvGrpSpPr>
        <p:cNvPr id="1" name=""/>
        <p:cNvGrpSpPr/>
        <p:nvPr/>
      </p:nvGrpSpPr>
      <p:grpSpPr>
        <a:xfrm>
          <a:off x="0" y="0"/>
          <a:ext cx="0" cy="0"/>
          <a:chOff x="0" y="0"/>
          <a:chExt cx="0" cy="0"/>
        </a:xfrm>
      </p:grpSpPr>
      <p:sp>
        <p:nvSpPr>
          <p:cNvPr id="4" name="Content Placeholder 3"/>
          <p:cNvSpPr>
            <a:spLocks noGrp="1"/>
          </p:cNvSpPr>
          <p:nvPr>
            <p:ph sz="quarter" idx="14" hasCustomPrompt="1"/>
          </p:nvPr>
        </p:nvSpPr>
        <p:spPr>
          <a:xfrm>
            <a:off x="274638" y="1211262"/>
            <a:ext cx="11887200" cy="5167670"/>
          </a:xfrm>
        </p:spPr>
        <p:txBody>
          <a:bodyPr/>
          <a:lstStyle>
            <a:lvl1pPr>
              <a:defRPr>
                <a:gradFill>
                  <a:gsLst>
                    <a:gs pos="0">
                      <a:schemeClr val="accent2"/>
                    </a:gs>
                    <a:gs pos="100000">
                      <a:schemeClr val="accent2"/>
                    </a:gs>
                  </a:gsLst>
                  <a:lin ang="5400000" scaled="1"/>
                </a:gradFill>
              </a:defRPr>
            </a:lvl1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hasCustomPrompt="1"/>
          </p:nvPr>
        </p:nvSpPr>
        <p:spPr/>
        <p:txBody>
          <a:bodyPr/>
          <a:lstStyle>
            <a:lvl1pPr>
              <a:defRPr>
                <a:gradFill>
                  <a:gsLst>
                    <a:gs pos="0">
                      <a:schemeClr val="accent2"/>
                    </a:gs>
                    <a:gs pos="100000">
                      <a:schemeClr val="accent2"/>
                    </a:gs>
                  </a:gsLst>
                  <a:lin ang="5400000" scaled="1"/>
                </a:gradFill>
              </a:defRPr>
            </a:lvl1pPr>
          </a:lstStyle>
          <a:p>
            <a:r>
              <a:rPr lang="en-US" dirty="0" smtClean="0"/>
              <a:t>Click to edit title</a:t>
            </a:r>
            <a:endParaRPr lang="en-US" dirty="0"/>
          </a:p>
        </p:txBody>
      </p:sp>
      <p:sp>
        <p:nvSpPr>
          <p:cNvPr id="7" name="Text Placeholder 9"/>
          <p:cNvSpPr>
            <a:spLocks noGrp="1"/>
          </p:cNvSpPr>
          <p:nvPr>
            <p:ph type="body" sz="quarter" idx="15" hasCustomPrompt="1"/>
          </p:nvPr>
        </p:nvSpPr>
        <p:spPr>
          <a:xfrm>
            <a:off x="274637" y="6576523"/>
            <a:ext cx="9260512" cy="227592"/>
          </a:xfrm>
          <a:prstGeom prst="rect">
            <a:avLst/>
          </a:prstGeom>
        </p:spPr>
        <p:txBody>
          <a:bodyPr lIns="0" tIns="0" rIns="0" bIns="0" anchor="b" anchorCtr="0">
            <a:normAutofit/>
          </a:bodyPr>
          <a:lstStyle>
            <a:lvl1pPr marL="0" indent="0">
              <a:spcBef>
                <a:spcPts val="0"/>
              </a:spcBef>
              <a:spcAft>
                <a:spcPts val="0"/>
              </a:spcAft>
              <a:buNone/>
              <a:defRPr sz="816" b="0">
                <a:solidFill>
                  <a:srgbClr val="737373"/>
                </a:solidFill>
                <a:latin typeface="+mn-lt"/>
                <a:cs typeface="Arial" pitchFamily="34" charset="0"/>
              </a:defRPr>
            </a:lvl1pPr>
            <a:lvl2pPr>
              <a:defRPr sz="952" b="0"/>
            </a:lvl2pPr>
            <a:lvl3pPr>
              <a:defRPr sz="952" b="0"/>
            </a:lvl3pPr>
            <a:lvl4pPr>
              <a:defRPr sz="952" b="0"/>
            </a:lvl4pPr>
            <a:lvl5pPr>
              <a:defRPr sz="952" b="0"/>
            </a:lvl5pPr>
          </a:lstStyle>
          <a:p>
            <a:pPr lvl="0"/>
            <a:r>
              <a:rPr lang="en-US" dirty="0" smtClean="0"/>
              <a:t>Source/Footnote:</a:t>
            </a:r>
          </a:p>
        </p:txBody>
      </p:sp>
    </p:spTree>
    <p:extLst>
      <p:ext uri="{BB962C8B-B14F-4D97-AF65-F5344CB8AC3E}">
        <p14:creationId xmlns:p14="http://schemas.microsoft.com/office/powerpoint/2010/main" val="1444686307"/>
      </p:ext>
    </p:extLst>
  </p:cSld>
  <p:clrMapOvr>
    <a:masterClrMapping/>
  </p:clrMapOvr>
  <p:transition>
    <p:fade/>
  </p:transition>
  <p:timing>
    <p:tnLst>
      <p:par>
        <p:cTn id="1" dur="indefinite" restart="never" nodeType="tmRoot"/>
      </p:par>
    </p:tn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1_Screenshots + Bullets">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73163" y="6545325"/>
            <a:ext cx="361094" cy="361043"/>
          </a:xfrm>
          <a:prstGeom prst="rect">
            <a:avLst/>
          </a:prstGeom>
        </p:spPr>
      </p:pic>
      <p:sp>
        <p:nvSpPr>
          <p:cNvPr id="10" name="Text Placeholder 9"/>
          <p:cNvSpPr>
            <a:spLocks noGrp="1"/>
          </p:cNvSpPr>
          <p:nvPr>
            <p:ph type="body" sz="quarter" idx="18" hasCustomPrompt="1"/>
          </p:nvPr>
        </p:nvSpPr>
        <p:spPr>
          <a:xfrm>
            <a:off x="753108" y="6576523"/>
            <a:ext cx="9260512" cy="227592"/>
          </a:xfrm>
          <a:prstGeom prst="rect">
            <a:avLst/>
          </a:prstGeom>
        </p:spPr>
        <p:txBody>
          <a:bodyPr lIns="0" tIns="0" rIns="0" bIns="0" anchor="b" anchorCtr="0">
            <a:normAutofit/>
          </a:bodyPr>
          <a:lstStyle>
            <a:lvl1pPr marL="0" indent="0">
              <a:spcBef>
                <a:spcPts val="0"/>
              </a:spcBef>
              <a:spcAft>
                <a:spcPts val="0"/>
              </a:spcAft>
              <a:buNone/>
              <a:defRPr sz="816" b="0">
                <a:solidFill>
                  <a:srgbClr val="737373"/>
                </a:solidFill>
                <a:latin typeface="+mn-lt"/>
                <a:cs typeface="Arial" pitchFamily="34" charset="0"/>
              </a:defRPr>
            </a:lvl1pPr>
            <a:lvl2pPr>
              <a:defRPr sz="952" b="0"/>
            </a:lvl2pPr>
            <a:lvl3pPr>
              <a:defRPr sz="952" b="0"/>
            </a:lvl3pPr>
            <a:lvl4pPr>
              <a:defRPr sz="952" b="0"/>
            </a:lvl4pPr>
            <a:lvl5pPr>
              <a:defRPr sz="952" b="0"/>
            </a:lvl5pPr>
          </a:lstStyle>
          <a:p>
            <a:pPr lvl="0"/>
            <a:r>
              <a:rPr lang="en-US" dirty="0" smtClean="0"/>
              <a:t>Source/Footnote:</a:t>
            </a:r>
          </a:p>
        </p:txBody>
      </p:sp>
      <p:sp>
        <p:nvSpPr>
          <p:cNvPr id="13" name="Text Placeholder 3"/>
          <p:cNvSpPr>
            <a:spLocks noGrp="1"/>
          </p:cNvSpPr>
          <p:nvPr>
            <p:ph type="body" sz="quarter" idx="19"/>
          </p:nvPr>
        </p:nvSpPr>
        <p:spPr>
          <a:xfrm>
            <a:off x="274638" y="1703298"/>
            <a:ext cx="2798206" cy="4672872"/>
          </a:xfrm>
        </p:spPr>
        <p:txBody>
          <a:bodyPr/>
          <a:lstStyle>
            <a:lvl1pPr>
              <a:defRPr sz="2448"/>
            </a:lvl1pPr>
            <a:lvl2pPr>
              <a:defRPr sz="1428"/>
            </a:lvl2pPr>
            <a:lvl3pPr>
              <a:defRPr sz="1428"/>
            </a:lvl3pPr>
            <a:lvl4pPr>
              <a:defRPr sz="1428"/>
            </a:lvl4pPr>
            <a:lvl5pPr>
              <a:defRPr sz="1428"/>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4" name="Text Placeholder 3"/>
          <p:cNvSpPr>
            <a:spLocks noGrp="1"/>
          </p:cNvSpPr>
          <p:nvPr>
            <p:ph type="body" sz="quarter" idx="20"/>
          </p:nvPr>
        </p:nvSpPr>
        <p:spPr>
          <a:xfrm>
            <a:off x="3304303" y="1703298"/>
            <a:ext cx="2798206" cy="4672872"/>
          </a:xfrm>
        </p:spPr>
        <p:txBody>
          <a:bodyPr/>
          <a:lstStyle>
            <a:lvl1pPr>
              <a:defRPr sz="2448"/>
            </a:lvl1pPr>
            <a:lvl2pPr>
              <a:defRPr sz="1428"/>
            </a:lvl2pPr>
            <a:lvl3pPr>
              <a:defRPr sz="1428"/>
            </a:lvl3pPr>
            <a:lvl4pPr>
              <a:defRPr sz="1428"/>
            </a:lvl4pPr>
            <a:lvl5pPr>
              <a:defRPr sz="1428"/>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Text Placeholder 3"/>
          <p:cNvSpPr>
            <a:spLocks noGrp="1"/>
          </p:cNvSpPr>
          <p:nvPr>
            <p:ph type="body" sz="quarter" idx="21"/>
          </p:nvPr>
        </p:nvSpPr>
        <p:spPr>
          <a:xfrm>
            <a:off x="6333968" y="1703298"/>
            <a:ext cx="2798206" cy="4672872"/>
          </a:xfrm>
        </p:spPr>
        <p:txBody>
          <a:bodyPr/>
          <a:lstStyle>
            <a:lvl1pPr>
              <a:defRPr sz="2448"/>
            </a:lvl1pPr>
            <a:lvl2pPr>
              <a:defRPr sz="1428"/>
            </a:lvl2pPr>
            <a:lvl3pPr>
              <a:defRPr sz="1428"/>
            </a:lvl3pPr>
            <a:lvl4pPr>
              <a:defRPr sz="1428"/>
            </a:lvl4pPr>
            <a:lvl5pPr>
              <a:defRPr sz="1428"/>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6" name="Text Placeholder 3"/>
          <p:cNvSpPr>
            <a:spLocks noGrp="1"/>
          </p:cNvSpPr>
          <p:nvPr>
            <p:ph type="body" sz="quarter" idx="22"/>
          </p:nvPr>
        </p:nvSpPr>
        <p:spPr>
          <a:xfrm>
            <a:off x="9363632" y="1703298"/>
            <a:ext cx="2798206" cy="4672872"/>
          </a:xfrm>
        </p:spPr>
        <p:txBody>
          <a:bodyPr/>
          <a:lstStyle>
            <a:lvl1pPr>
              <a:defRPr sz="2448"/>
            </a:lvl1pPr>
            <a:lvl2pPr>
              <a:defRPr sz="1428"/>
            </a:lvl2pPr>
            <a:lvl3pPr>
              <a:defRPr sz="1428"/>
            </a:lvl3pPr>
            <a:lvl4pPr>
              <a:defRPr sz="1428"/>
            </a:lvl4pPr>
            <a:lvl5pPr>
              <a:defRPr sz="1428"/>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700236584"/>
      </p:ext>
    </p:extLst>
  </p:cSld>
  <p:clrMapOvr>
    <a:masterClrMapping/>
  </p:clrMapOvr>
  <p:transition>
    <p:fade/>
  </p:transition>
  <p:timing>
    <p:tnLst>
      <p:par>
        <p:cTn id="1" dur="indefinite" restart="never" nodeType="tmRoot"/>
      </p:par>
    </p:tn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userDrawn="1">
  <p:cSld name="Bullets Only">
    <p:spTree>
      <p:nvGrpSpPr>
        <p:cNvPr id="1" name=""/>
        <p:cNvGrpSpPr/>
        <p:nvPr/>
      </p:nvGrpSpPr>
      <p:grpSpPr>
        <a:xfrm>
          <a:off x="0" y="0"/>
          <a:ext cx="0" cy="0"/>
          <a:chOff x="0" y="0"/>
          <a:chExt cx="0" cy="0"/>
        </a:xfrm>
      </p:grpSpPr>
      <p:sp>
        <p:nvSpPr>
          <p:cNvPr id="3" name="Text Placeholder 2"/>
          <p:cNvSpPr>
            <a:spLocks noGrp="1"/>
          </p:cNvSpPr>
          <p:nvPr>
            <p:ph type="body" sz="quarter" idx="15"/>
          </p:nvPr>
        </p:nvSpPr>
        <p:spPr>
          <a:xfrm>
            <a:off x="442619" y="1714091"/>
            <a:ext cx="11438966" cy="4503265"/>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itle 3"/>
          <p:cNvSpPr>
            <a:spLocks noGrp="1"/>
          </p:cNvSpPr>
          <p:nvPr>
            <p:ph type="title"/>
          </p:nvPr>
        </p:nvSpPr>
        <p:spPr/>
        <p:txBody>
          <a:bodyPr/>
          <a:lstStyle/>
          <a:p>
            <a:r>
              <a:rPr lang="en-US" smtClean="0"/>
              <a:t>Click to edit Master title style</a:t>
            </a:r>
            <a:endParaRPr lang="en-US"/>
          </a:p>
        </p:txBody>
      </p:sp>
      <p:pic>
        <p:nvPicPr>
          <p:cNvPr id="9" name="Picture 8"/>
          <p:cNvPicPr>
            <a:picLocks noChangeAspect="1"/>
          </p:cNvPicPr>
          <p:nvPr userDrawn="1"/>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73163" y="6545325"/>
            <a:ext cx="361094" cy="361043"/>
          </a:xfrm>
          <a:prstGeom prst="rect">
            <a:avLst/>
          </a:prstGeom>
        </p:spPr>
      </p:pic>
      <p:sp>
        <p:nvSpPr>
          <p:cNvPr id="7" name="Text Placeholder 9"/>
          <p:cNvSpPr>
            <a:spLocks noGrp="1"/>
          </p:cNvSpPr>
          <p:nvPr>
            <p:ph type="body" sz="quarter" idx="16" hasCustomPrompt="1"/>
          </p:nvPr>
        </p:nvSpPr>
        <p:spPr>
          <a:xfrm>
            <a:off x="753108" y="6576523"/>
            <a:ext cx="9260512" cy="227592"/>
          </a:xfrm>
          <a:prstGeom prst="rect">
            <a:avLst/>
          </a:prstGeom>
        </p:spPr>
        <p:txBody>
          <a:bodyPr lIns="0" tIns="0" rIns="0" bIns="0" anchor="b" anchorCtr="0">
            <a:normAutofit/>
          </a:bodyPr>
          <a:lstStyle>
            <a:lvl1pPr marL="0" indent="0">
              <a:spcBef>
                <a:spcPts val="0"/>
              </a:spcBef>
              <a:spcAft>
                <a:spcPts val="0"/>
              </a:spcAft>
              <a:buNone/>
              <a:defRPr sz="816" b="0">
                <a:solidFill>
                  <a:srgbClr val="737373"/>
                </a:solidFill>
                <a:latin typeface="+mn-lt"/>
                <a:cs typeface="Arial" pitchFamily="34" charset="0"/>
              </a:defRPr>
            </a:lvl1pPr>
            <a:lvl2pPr>
              <a:defRPr sz="952" b="0"/>
            </a:lvl2pPr>
            <a:lvl3pPr>
              <a:defRPr sz="952" b="0"/>
            </a:lvl3pPr>
            <a:lvl4pPr>
              <a:defRPr sz="952" b="0"/>
            </a:lvl4pPr>
            <a:lvl5pPr>
              <a:defRPr sz="952" b="0"/>
            </a:lvl5pPr>
          </a:lstStyle>
          <a:p>
            <a:pPr lvl="0"/>
            <a:r>
              <a:rPr lang="en-US" dirty="0" smtClean="0"/>
              <a:t>Source/Footnote:</a:t>
            </a:r>
          </a:p>
        </p:txBody>
      </p:sp>
      <p:cxnSp>
        <p:nvCxnSpPr>
          <p:cNvPr id="11" name="Straight Connector 10"/>
          <p:cNvCxnSpPr/>
          <p:nvPr userDrawn="1"/>
        </p:nvCxnSpPr>
        <p:spPr>
          <a:xfrm flipH="1">
            <a:off x="274638" y="1280755"/>
            <a:ext cx="11887200" cy="0"/>
          </a:xfrm>
          <a:prstGeom prst="line">
            <a:avLst/>
          </a:prstGeom>
          <a:ln w="12700">
            <a:solidFill>
              <a:srgbClr val="00A2E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35615422"/>
      </p:ext>
    </p:extLst>
  </p:cSld>
  <p:clrMapOvr>
    <a:masterClrMapping/>
  </p:clrMapOvr>
  <p:transition>
    <p:fade/>
  </p:transition>
  <p:timing>
    <p:tnLst>
      <p:par>
        <p:cTn id="1" dur="indefinite" restart="never" nodeType="tmRoot"/>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userDrawn="1">
  <p:cSld name="Screenshot + Bullets">
    <p:spTree>
      <p:nvGrpSpPr>
        <p:cNvPr id="1" name=""/>
        <p:cNvGrpSpPr/>
        <p:nvPr/>
      </p:nvGrpSpPr>
      <p:grpSpPr>
        <a:xfrm>
          <a:off x="0" y="0"/>
          <a:ext cx="0" cy="0"/>
          <a:chOff x="0" y="0"/>
          <a:chExt cx="0" cy="0"/>
        </a:xfrm>
      </p:grpSpPr>
      <p:sp>
        <p:nvSpPr>
          <p:cNvPr id="3" name="Text Placeholder 2"/>
          <p:cNvSpPr>
            <a:spLocks noGrp="1"/>
          </p:cNvSpPr>
          <p:nvPr>
            <p:ph type="body" sz="quarter" idx="15"/>
          </p:nvPr>
        </p:nvSpPr>
        <p:spPr>
          <a:xfrm>
            <a:off x="3588442" y="1714091"/>
            <a:ext cx="8118680" cy="466207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cxnSp>
        <p:nvCxnSpPr>
          <p:cNvPr id="29" name="Straight Connector 28"/>
          <p:cNvCxnSpPr/>
          <p:nvPr userDrawn="1"/>
        </p:nvCxnSpPr>
        <p:spPr>
          <a:xfrm flipH="1">
            <a:off x="274638" y="1280755"/>
            <a:ext cx="11887200" cy="0"/>
          </a:xfrm>
          <a:prstGeom prst="line">
            <a:avLst/>
          </a:prstGeom>
          <a:ln w="12700">
            <a:solidFill>
              <a:srgbClr val="00A2E5"/>
            </a:solidFill>
          </a:ln>
        </p:spPr>
        <p:style>
          <a:lnRef idx="1">
            <a:schemeClr val="accent1"/>
          </a:lnRef>
          <a:fillRef idx="0">
            <a:schemeClr val="accent1"/>
          </a:fillRef>
          <a:effectRef idx="0">
            <a:schemeClr val="accent1"/>
          </a:effectRef>
          <a:fontRef idx="minor">
            <a:schemeClr val="tx1"/>
          </a:fontRef>
        </p:style>
      </p:cxnSp>
      <p:sp>
        <p:nvSpPr>
          <p:cNvPr id="33" name="Picture Placeholder 15"/>
          <p:cNvSpPr>
            <a:spLocks noGrp="1"/>
          </p:cNvSpPr>
          <p:nvPr>
            <p:ph type="pic" sz="quarter" idx="13" hasCustomPrompt="1"/>
          </p:nvPr>
        </p:nvSpPr>
        <p:spPr>
          <a:xfrm>
            <a:off x="533107" y="1713152"/>
            <a:ext cx="2798206" cy="4663017"/>
          </a:xfrm>
          <a:prstGeom prst="rect">
            <a:avLst/>
          </a:prstGeom>
        </p:spPr>
        <p:txBody>
          <a:bodyPr/>
          <a:lstStyle>
            <a:lvl1pPr marL="0" indent="0">
              <a:buNone/>
              <a:defRPr/>
            </a:lvl1pPr>
          </a:lstStyle>
          <a:p>
            <a:r>
              <a:rPr lang="en-US" dirty="0" smtClean="0"/>
              <a:t> </a:t>
            </a:r>
            <a:endParaRPr lang="en-US" dirty="0"/>
          </a:p>
        </p:txBody>
      </p:sp>
      <p:sp>
        <p:nvSpPr>
          <p:cNvPr id="4" name="Title 3"/>
          <p:cNvSpPr>
            <a:spLocks noGrp="1"/>
          </p:cNvSpPr>
          <p:nvPr>
            <p:ph type="title"/>
          </p:nvPr>
        </p:nvSpPr>
        <p:spPr/>
        <p:txBody>
          <a:bodyPr/>
          <a:lstStyle/>
          <a:p>
            <a:r>
              <a:rPr lang="en-US" smtClean="0"/>
              <a:t>Click to edit Master title style</a:t>
            </a:r>
            <a:endParaRPr lang="en-US"/>
          </a:p>
        </p:txBody>
      </p:sp>
      <p:pic>
        <p:nvPicPr>
          <p:cNvPr id="10" name="Picture 9"/>
          <p:cNvPicPr>
            <a:picLocks noChangeAspect="1"/>
          </p:cNvPicPr>
          <p:nvPr userDrawn="1"/>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73163" y="6545325"/>
            <a:ext cx="361094" cy="361043"/>
          </a:xfrm>
          <a:prstGeom prst="rect">
            <a:avLst/>
          </a:prstGeom>
        </p:spPr>
      </p:pic>
      <p:sp>
        <p:nvSpPr>
          <p:cNvPr id="8" name="Text Placeholder 9"/>
          <p:cNvSpPr>
            <a:spLocks noGrp="1"/>
          </p:cNvSpPr>
          <p:nvPr>
            <p:ph type="body" sz="quarter" idx="16" hasCustomPrompt="1"/>
          </p:nvPr>
        </p:nvSpPr>
        <p:spPr>
          <a:xfrm>
            <a:off x="753108" y="6576523"/>
            <a:ext cx="9260512" cy="227592"/>
          </a:xfrm>
          <a:prstGeom prst="rect">
            <a:avLst/>
          </a:prstGeom>
        </p:spPr>
        <p:txBody>
          <a:bodyPr lIns="0" tIns="0" rIns="0" bIns="0" anchor="b" anchorCtr="0">
            <a:normAutofit/>
          </a:bodyPr>
          <a:lstStyle>
            <a:lvl1pPr marL="0" indent="0">
              <a:spcBef>
                <a:spcPts val="0"/>
              </a:spcBef>
              <a:spcAft>
                <a:spcPts val="0"/>
              </a:spcAft>
              <a:buNone/>
              <a:defRPr sz="816" b="0">
                <a:solidFill>
                  <a:srgbClr val="737373"/>
                </a:solidFill>
                <a:latin typeface="+mn-lt"/>
                <a:cs typeface="Arial" pitchFamily="34" charset="0"/>
              </a:defRPr>
            </a:lvl1pPr>
            <a:lvl2pPr>
              <a:defRPr sz="952" b="0"/>
            </a:lvl2pPr>
            <a:lvl3pPr>
              <a:defRPr sz="952" b="0"/>
            </a:lvl3pPr>
            <a:lvl4pPr>
              <a:defRPr sz="952" b="0"/>
            </a:lvl4pPr>
            <a:lvl5pPr>
              <a:defRPr sz="952" b="0"/>
            </a:lvl5pPr>
          </a:lstStyle>
          <a:p>
            <a:pPr lvl="0"/>
            <a:r>
              <a:rPr lang="en-US" dirty="0" smtClean="0"/>
              <a:t>Source/Footnote:</a:t>
            </a:r>
          </a:p>
        </p:txBody>
      </p:sp>
    </p:spTree>
    <p:extLst>
      <p:ext uri="{BB962C8B-B14F-4D97-AF65-F5344CB8AC3E}">
        <p14:creationId xmlns:p14="http://schemas.microsoft.com/office/powerpoint/2010/main" val="1655324486"/>
      </p:ext>
    </p:extLst>
  </p:cSld>
  <p:clrMapOvr>
    <a:masterClrMapping/>
  </p:clrMapOvr>
  <p:transition>
    <p:fade/>
  </p:transition>
  <p:timing>
    <p:tnLst>
      <p:par>
        <p:cTn id="1" dur="indefinite" restart="never" nodeType="tmRoot"/>
      </p:par>
    </p:tn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smtClean="0"/>
              <a:t>Click to edit title</a:t>
            </a:r>
            <a:endParaRPr lang="en-US" dirty="0"/>
          </a:p>
        </p:txBody>
      </p:sp>
      <p:sp>
        <p:nvSpPr>
          <p:cNvPr id="10" name="Content Placeholder 3"/>
          <p:cNvSpPr>
            <a:spLocks noGrp="1"/>
          </p:cNvSpPr>
          <p:nvPr>
            <p:ph sz="quarter" idx="14" hasCustomPrompt="1"/>
          </p:nvPr>
        </p:nvSpPr>
        <p:spPr>
          <a:xfrm>
            <a:off x="274637" y="1211263"/>
            <a:ext cx="5943599" cy="5070995"/>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3"/>
          <p:cNvSpPr>
            <a:spLocks noGrp="1"/>
          </p:cNvSpPr>
          <p:nvPr>
            <p:ph sz="quarter" idx="15" hasCustomPrompt="1"/>
          </p:nvPr>
        </p:nvSpPr>
        <p:spPr>
          <a:xfrm>
            <a:off x="6218239" y="1211263"/>
            <a:ext cx="5943599" cy="5070995"/>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8" name="Picture 7"/>
          <p:cNvPicPr>
            <a:picLocks noChangeAspect="1"/>
          </p:cNvPicPr>
          <p:nvPr userDrawn="1"/>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73163" y="6545325"/>
            <a:ext cx="361094" cy="361043"/>
          </a:xfrm>
          <a:prstGeom prst="rect">
            <a:avLst/>
          </a:prstGeom>
        </p:spPr>
      </p:pic>
      <p:sp>
        <p:nvSpPr>
          <p:cNvPr id="7" name="Text Placeholder 9"/>
          <p:cNvSpPr>
            <a:spLocks noGrp="1"/>
          </p:cNvSpPr>
          <p:nvPr>
            <p:ph type="body" sz="quarter" idx="16" hasCustomPrompt="1"/>
          </p:nvPr>
        </p:nvSpPr>
        <p:spPr>
          <a:xfrm>
            <a:off x="753108" y="6576523"/>
            <a:ext cx="9260512" cy="227592"/>
          </a:xfrm>
          <a:prstGeom prst="rect">
            <a:avLst/>
          </a:prstGeom>
        </p:spPr>
        <p:txBody>
          <a:bodyPr lIns="0" tIns="0" rIns="0" bIns="0" anchor="b" anchorCtr="0">
            <a:normAutofit/>
          </a:bodyPr>
          <a:lstStyle>
            <a:lvl1pPr marL="0" indent="0">
              <a:spcBef>
                <a:spcPts val="0"/>
              </a:spcBef>
              <a:spcAft>
                <a:spcPts val="0"/>
              </a:spcAft>
              <a:buNone/>
              <a:defRPr sz="816" b="0">
                <a:solidFill>
                  <a:srgbClr val="737373"/>
                </a:solidFill>
                <a:latin typeface="+mn-lt"/>
                <a:cs typeface="Arial" pitchFamily="34" charset="0"/>
              </a:defRPr>
            </a:lvl1pPr>
            <a:lvl2pPr>
              <a:defRPr sz="952" b="0"/>
            </a:lvl2pPr>
            <a:lvl3pPr>
              <a:defRPr sz="952" b="0"/>
            </a:lvl3pPr>
            <a:lvl4pPr>
              <a:defRPr sz="952" b="0"/>
            </a:lvl4pPr>
            <a:lvl5pPr>
              <a:defRPr sz="952" b="0"/>
            </a:lvl5pPr>
          </a:lstStyle>
          <a:p>
            <a:pPr lvl="0"/>
            <a:r>
              <a:rPr lang="en-US" dirty="0" smtClean="0"/>
              <a:t>Source/Footnote:</a:t>
            </a:r>
          </a:p>
        </p:txBody>
      </p:sp>
    </p:spTree>
    <p:extLst>
      <p:ext uri="{BB962C8B-B14F-4D97-AF65-F5344CB8AC3E}">
        <p14:creationId xmlns:p14="http://schemas.microsoft.com/office/powerpoint/2010/main" val="1704803769"/>
      </p:ext>
    </p:extLst>
  </p:cSld>
  <p:clrMapOvr>
    <a:masterClrMapping/>
  </p:clrMapOvr>
  <p:transition>
    <p:fade/>
  </p:transition>
  <p:timing>
    <p:tnLst>
      <p:par>
        <p:cTn id="1" dur="indefinite" restart="never" nodeType="tmRoot"/>
      </p:par>
    </p:tn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showMasterSp="0" preserve="1" userDrawn="1">
  <p:cSld name="1_Two Content">
    <p:bg>
      <p:bgPr>
        <a:solidFill>
          <a:schemeClr val="accent1"/>
        </a:solidFill>
        <a:effectLst/>
      </p:bgPr>
    </p:bg>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lvl1pPr>
              <a:defRPr>
                <a:solidFill>
                  <a:schemeClr val="bg1"/>
                </a:solidFill>
              </a:defRPr>
            </a:lvl1pPr>
          </a:lstStyle>
          <a:p>
            <a:r>
              <a:rPr lang="en-US" dirty="0" smtClean="0"/>
              <a:t>Click to edit title</a:t>
            </a:r>
            <a:endParaRPr lang="en-US" dirty="0"/>
          </a:p>
        </p:txBody>
      </p:sp>
      <p:sp>
        <p:nvSpPr>
          <p:cNvPr id="10" name="Content Placeholder 3"/>
          <p:cNvSpPr>
            <a:spLocks noGrp="1"/>
          </p:cNvSpPr>
          <p:nvPr>
            <p:ph sz="quarter" idx="14" hasCustomPrompt="1"/>
          </p:nvPr>
        </p:nvSpPr>
        <p:spPr>
          <a:xfrm>
            <a:off x="274637" y="1211263"/>
            <a:ext cx="5943599" cy="5070995"/>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3"/>
          <p:cNvSpPr>
            <a:spLocks noGrp="1"/>
          </p:cNvSpPr>
          <p:nvPr>
            <p:ph sz="quarter" idx="15" hasCustomPrompt="1"/>
          </p:nvPr>
        </p:nvSpPr>
        <p:spPr>
          <a:xfrm>
            <a:off x="6218239" y="1211263"/>
            <a:ext cx="5943599" cy="5070995"/>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8" name="Picture 7"/>
          <p:cNvPicPr>
            <a:picLocks noChangeAspect="1"/>
          </p:cNvPicPr>
          <p:nvPr userDrawn="1"/>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73163" y="6545325"/>
            <a:ext cx="361094" cy="361043"/>
          </a:xfrm>
          <a:prstGeom prst="rect">
            <a:avLst/>
          </a:prstGeom>
        </p:spPr>
      </p:pic>
      <p:sp>
        <p:nvSpPr>
          <p:cNvPr id="7" name="Text Placeholder 9"/>
          <p:cNvSpPr>
            <a:spLocks noGrp="1"/>
          </p:cNvSpPr>
          <p:nvPr>
            <p:ph type="body" sz="quarter" idx="16" hasCustomPrompt="1"/>
          </p:nvPr>
        </p:nvSpPr>
        <p:spPr>
          <a:xfrm>
            <a:off x="753108" y="6576523"/>
            <a:ext cx="9260512" cy="227592"/>
          </a:xfrm>
          <a:prstGeom prst="rect">
            <a:avLst/>
          </a:prstGeom>
        </p:spPr>
        <p:txBody>
          <a:bodyPr lIns="0" tIns="0" rIns="0" bIns="0" anchor="b" anchorCtr="0">
            <a:normAutofit/>
          </a:bodyPr>
          <a:lstStyle>
            <a:lvl1pPr marL="0" indent="0">
              <a:spcBef>
                <a:spcPts val="0"/>
              </a:spcBef>
              <a:spcAft>
                <a:spcPts val="0"/>
              </a:spcAft>
              <a:buNone/>
              <a:defRPr sz="816" b="0">
                <a:solidFill>
                  <a:schemeClr val="bg1"/>
                </a:solidFill>
                <a:latin typeface="+mn-lt"/>
                <a:cs typeface="Arial" pitchFamily="34" charset="0"/>
              </a:defRPr>
            </a:lvl1pPr>
            <a:lvl2pPr>
              <a:defRPr sz="952" b="0"/>
            </a:lvl2pPr>
            <a:lvl3pPr>
              <a:defRPr sz="952" b="0"/>
            </a:lvl3pPr>
            <a:lvl4pPr>
              <a:defRPr sz="952" b="0"/>
            </a:lvl4pPr>
            <a:lvl5pPr>
              <a:defRPr sz="952" b="0"/>
            </a:lvl5pPr>
          </a:lstStyle>
          <a:p>
            <a:pPr lvl="0"/>
            <a:r>
              <a:rPr lang="en-US" dirty="0" smtClean="0"/>
              <a:t>Source/Footnote:</a:t>
            </a:r>
          </a:p>
        </p:txBody>
      </p:sp>
      <p:pic>
        <p:nvPicPr>
          <p:cNvPr id="9" name="Picture 8" descr="winphone_rgb_black.png"/>
          <p:cNvPicPr>
            <a:picLocks noChangeAspect="1"/>
          </p:cNvPicPr>
          <p:nvPr userDrawn="1"/>
        </p:nvPicPr>
        <p:blipFill rotWithShape="1">
          <a:blip r:embed="rId3">
            <a:lum bright="100000" contrast="-100000"/>
          </a:blip>
          <a:srcRect r="79142"/>
          <a:stretch/>
        </p:blipFill>
        <p:spPr>
          <a:xfrm>
            <a:off x="131245" y="6392823"/>
            <a:ext cx="561645" cy="632952"/>
          </a:xfrm>
          <a:prstGeom prst="rect">
            <a:avLst/>
          </a:prstGeom>
        </p:spPr>
      </p:pic>
    </p:spTree>
    <p:extLst>
      <p:ext uri="{BB962C8B-B14F-4D97-AF65-F5344CB8AC3E}">
        <p14:creationId xmlns:p14="http://schemas.microsoft.com/office/powerpoint/2010/main" val="220037592"/>
      </p:ext>
    </p:extLst>
  </p:cSld>
  <p:clrMapOvr>
    <a:masterClrMapping/>
  </p:clrMapOvr>
  <p:transition>
    <p:fade/>
  </p:transition>
  <p:timing>
    <p:tnLst>
      <p:par>
        <p:cTn id="1" dur="indefinite" restart="never" nodeType="tmRoot"/>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1_Two Content NO LOGO">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smtClean="0"/>
              <a:t>Click to edit title</a:t>
            </a:r>
            <a:endParaRPr lang="en-US" dirty="0"/>
          </a:p>
        </p:txBody>
      </p:sp>
      <p:sp>
        <p:nvSpPr>
          <p:cNvPr id="10" name="Content Placeholder 3"/>
          <p:cNvSpPr>
            <a:spLocks noGrp="1"/>
          </p:cNvSpPr>
          <p:nvPr>
            <p:ph sz="quarter" idx="14" hasCustomPrompt="1"/>
          </p:nvPr>
        </p:nvSpPr>
        <p:spPr>
          <a:xfrm>
            <a:off x="274637" y="1211263"/>
            <a:ext cx="5943599" cy="5070995"/>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3"/>
          <p:cNvSpPr>
            <a:spLocks noGrp="1"/>
          </p:cNvSpPr>
          <p:nvPr>
            <p:ph sz="quarter" idx="15" hasCustomPrompt="1"/>
          </p:nvPr>
        </p:nvSpPr>
        <p:spPr>
          <a:xfrm>
            <a:off x="6218239" y="1211263"/>
            <a:ext cx="5943599" cy="5070995"/>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Text Placeholder 9"/>
          <p:cNvSpPr>
            <a:spLocks noGrp="1"/>
          </p:cNvSpPr>
          <p:nvPr>
            <p:ph type="body" sz="quarter" idx="16" hasCustomPrompt="1"/>
          </p:nvPr>
        </p:nvSpPr>
        <p:spPr>
          <a:xfrm>
            <a:off x="274637" y="6576523"/>
            <a:ext cx="9260512" cy="227592"/>
          </a:xfrm>
          <a:prstGeom prst="rect">
            <a:avLst/>
          </a:prstGeom>
        </p:spPr>
        <p:txBody>
          <a:bodyPr lIns="0" tIns="0" rIns="0" bIns="0" anchor="b" anchorCtr="0">
            <a:normAutofit/>
          </a:bodyPr>
          <a:lstStyle>
            <a:lvl1pPr marL="0" indent="0">
              <a:spcBef>
                <a:spcPts val="0"/>
              </a:spcBef>
              <a:spcAft>
                <a:spcPts val="0"/>
              </a:spcAft>
              <a:buNone/>
              <a:defRPr sz="816" b="0">
                <a:solidFill>
                  <a:srgbClr val="737373"/>
                </a:solidFill>
                <a:latin typeface="+mn-lt"/>
                <a:cs typeface="Arial" pitchFamily="34" charset="0"/>
              </a:defRPr>
            </a:lvl1pPr>
            <a:lvl2pPr>
              <a:defRPr sz="952" b="0"/>
            </a:lvl2pPr>
            <a:lvl3pPr>
              <a:defRPr sz="952" b="0"/>
            </a:lvl3pPr>
            <a:lvl4pPr>
              <a:defRPr sz="952" b="0"/>
            </a:lvl4pPr>
            <a:lvl5pPr>
              <a:defRPr sz="952" b="0"/>
            </a:lvl5pPr>
          </a:lstStyle>
          <a:p>
            <a:pPr lvl="0"/>
            <a:r>
              <a:rPr lang="en-US" dirty="0" smtClean="0"/>
              <a:t>Source/Footnote:</a:t>
            </a:r>
          </a:p>
        </p:txBody>
      </p:sp>
    </p:spTree>
    <p:extLst>
      <p:ext uri="{BB962C8B-B14F-4D97-AF65-F5344CB8AC3E}">
        <p14:creationId xmlns:p14="http://schemas.microsoft.com/office/powerpoint/2010/main" val="2078212454"/>
      </p:ext>
    </p:extLst>
  </p:cSld>
  <p:clrMapOvr>
    <a:masterClrMapping/>
  </p:clrMapOvr>
  <p:transition>
    <p:fade/>
  </p:transition>
  <p:timing>
    <p:tnLst>
      <p:par>
        <p:cTn id="1" dur="indefinite" restart="never" nodeType="tmRoot"/>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Narrow Left Column">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smtClean="0"/>
              <a:t>Click to edit title</a:t>
            </a:r>
            <a:endParaRPr lang="en-US" dirty="0"/>
          </a:p>
        </p:txBody>
      </p:sp>
      <p:sp>
        <p:nvSpPr>
          <p:cNvPr id="10" name="Content Placeholder 3"/>
          <p:cNvSpPr>
            <a:spLocks noGrp="1"/>
          </p:cNvSpPr>
          <p:nvPr>
            <p:ph sz="quarter" idx="14" hasCustomPrompt="1"/>
          </p:nvPr>
        </p:nvSpPr>
        <p:spPr>
          <a:xfrm>
            <a:off x="274638" y="1211263"/>
            <a:ext cx="3657599" cy="5070995"/>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3"/>
          <p:cNvSpPr>
            <a:spLocks noGrp="1"/>
          </p:cNvSpPr>
          <p:nvPr>
            <p:ph sz="quarter" idx="15" hasCustomPrompt="1"/>
          </p:nvPr>
        </p:nvSpPr>
        <p:spPr>
          <a:xfrm>
            <a:off x="3932237" y="1211263"/>
            <a:ext cx="8229601" cy="5070995"/>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8" name="Picture 7"/>
          <p:cNvPicPr>
            <a:picLocks noChangeAspect="1"/>
          </p:cNvPicPr>
          <p:nvPr userDrawn="1"/>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73163" y="6545325"/>
            <a:ext cx="361094" cy="361043"/>
          </a:xfrm>
          <a:prstGeom prst="rect">
            <a:avLst/>
          </a:prstGeom>
        </p:spPr>
      </p:pic>
      <p:sp>
        <p:nvSpPr>
          <p:cNvPr id="7" name="Text Placeholder 9"/>
          <p:cNvSpPr>
            <a:spLocks noGrp="1"/>
          </p:cNvSpPr>
          <p:nvPr>
            <p:ph type="body" sz="quarter" idx="16" hasCustomPrompt="1"/>
          </p:nvPr>
        </p:nvSpPr>
        <p:spPr>
          <a:xfrm>
            <a:off x="753108" y="6576523"/>
            <a:ext cx="9260512" cy="227592"/>
          </a:xfrm>
          <a:prstGeom prst="rect">
            <a:avLst/>
          </a:prstGeom>
        </p:spPr>
        <p:txBody>
          <a:bodyPr lIns="0" tIns="0" rIns="0" bIns="0" anchor="b" anchorCtr="0">
            <a:normAutofit/>
          </a:bodyPr>
          <a:lstStyle>
            <a:lvl1pPr marL="0" indent="0">
              <a:spcBef>
                <a:spcPts val="0"/>
              </a:spcBef>
              <a:spcAft>
                <a:spcPts val="0"/>
              </a:spcAft>
              <a:buNone/>
              <a:defRPr sz="816" b="0">
                <a:solidFill>
                  <a:srgbClr val="737373"/>
                </a:solidFill>
                <a:latin typeface="+mn-lt"/>
                <a:cs typeface="Arial" pitchFamily="34" charset="0"/>
              </a:defRPr>
            </a:lvl1pPr>
            <a:lvl2pPr>
              <a:defRPr sz="952" b="0"/>
            </a:lvl2pPr>
            <a:lvl3pPr>
              <a:defRPr sz="952" b="0"/>
            </a:lvl3pPr>
            <a:lvl4pPr>
              <a:defRPr sz="952" b="0"/>
            </a:lvl4pPr>
            <a:lvl5pPr>
              <a:defRPr sz="952" b="0"/>
            </a:lvl5pPr>
          </a:lstStyle>
          <a:p>
            <a:pPr lvl="0"/>
            <a:r>
              <a:rPr lang="en-US" dirty="0" smtClean="0"/>
              <a:t>Source/Footnote:</a:t>
            </a:r>
          </a:p>
        </p:txBody>
      </p:sp>
    </p:spTree>
    <p:extLst>
      <p:ext uri="{BB962C8B-B14F-4D97-AF65-F5344CB8AC3E}">
        <p14:creationId xmlns:p14="http://schemas.microsoft.com/office/powerpoint/2010/main" val="4259573784"/>
      </p:ext>
    </p:extLst>
  </p:cSld>
  <p:clrMapOvr>
    <a:masterClrMapping/>
  </p:clrMapOvr>
  <p:transition>
    <p:fade/>
  </p:transition>
  <p:timing>
    <p:tnLst>
      <p:par>
        <p:cTn id="1" dur="indefinite" restart="never" nodeType="tmRoot"/>
      </p:par>
    </p:tn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1_Narrow Left Column NO LOGO">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smtClean="0"/>
              <a:t>Click to edit title</a:t>
            </a:r>
            <a:endParaRPr lang="en-US" dirty="0"/>
          </a:p>
        </p:txBody>
      </p:sp>
      <p:sp>
        <p:nvSpPr>
          <p:cNvPr id="10" name="Content Placeholder 3"/>
          <p:cNvSpPr>
            <a:spLocks noGrp="1"/>
          </p:cNvSpPr>
          <p:nvPr>
            <p:ph sz="quarter" idx="14" hasCustomPrompt="1"/>
          </p:nvPr>
        </p:nvSpPr>
        <p:spPr>
          <a:xfrm>
            <a:off x="274638" y="1211263"/>
            <a:ext cx="3657599" cy="5070995"/>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3"/>
          <p:cNvSpPr>
            <a:spLocks noGrp="1"/>
          </p:cNvSpPr>
          <p:nvPr>
            <p:ph sz="quarter" idx="15" hasCustomPrompt="1"/>
          </p:nvPr>
        </p:nvSpPr>
        <p:spPr>
          <a:xfrm>
            <a:off x="3932237" y="1211263"/>
            <a:ext cx="8229601" cy="5070995"/>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Text Placeholder 9"/>
          <p:cNvSpPr>
            <a:spLocks noGrp="1"/>
          </p:cNvSpPr>
          <p:nvPr>
            <p:ph type="body" sz="quarter" idx="16" hasCustomPrompt="1"/>
          </p:nvPr>
        </p:nvSpPr>
        <p:spPr>
          <a:xfrm>
            <a:off x="274637" y="6576523"/>
            <a:ext cx="9260512" cy="227592"/>
          </a:xfrm>
          <a:prstGeom prst="rect">
            <a:avLst/>
          </a:prstGeom>
        </p:spPr>
        <p:txBody>
          <a:bodyPr lIns="0" tIns="0" rIns="0" bIns="0" anchor="b" anchorCtr="0">
            <a:normAutofit/>
          </a:bodyPr>
          <a:lstStyle>
            <a:lvl1pPr marL="0" indent="0">
              <a:spcBef>
                <a:spcPts val="0"/>
              </a:spcBef>
              <a:spcAft>
                <a:spcPts val="0"/>
              </a:spcAft>
              <a:buNone/>
              <a:defRPr sz="816" b="0">
                <a:solidFill>
                  <a:srgbClr val="737373"/>
                </a:solidFill>
                <a:latin typeface="+mn-lt"/>
                <a:cs typeface="Arial" pitchFamily="34" charset="0"/>
              </a:defRPr>
            </a:lvl1pPr>
            <a:lvl2pPr>
              <a:defRPr sz="952" b="0"/>
            </a:lvl2pPr>
            <a:lvl3pPr>
              <a:defRPr sz="952" b="0"/>
            </a:lvl3pPr>
            <a:lvl4pPr>
              <a:defRPr sz="952" b="0"/>
            </a:lvl4pPr>
            <a:lvl5pPr>
              <a:defRPr sz="952" b="0"/>
            </a:lvl5pPr>
          </a:lstStyle>
          <a:p>
            <a:pPr lvl="0"/>
            <a:r>
              <a:rPr lang="en-US" dirty="0" smtClean="0"/>
              <a:t>Source/Footnote:</a:t>
            </a:r>
          </a:p>
        </p:txBody>
      </p:sp>
    </p:spTree>
    <p:extLst>
      <p:ext uri="{BB962C8B-B14F-4D97-AF65-F5344CB8AC3E}">
        <p14:creationId xmlns:p14="http://schemas.microsoft.com/office/powerpoint/2010/main" val="2462801762"/>
      </p:ext>
    </p:extLst>
  </p:cSld>
  <p:clrMapOvr>
    <a:masterClrMapping/>
  </p:clrMapOvr>
  <p:transition>
    <p:fade/>
  </p:transition>
  <p:timing>
    <p:tnLst>
      <p:par>
        <p:cTn id="1" dur="indefinite" restart="never" nodeType="tmRoot"/>
      </p:par>
    </p:tnLst>
  </p:timing>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smtClean="0"/>
              <a:t>Click to edit title</a:t>
            </a:r>
            <a:endParaRPr lang="en-US" dirty="0"/>
          </a:p>
        </p:txBody>
      </p:sp>
      <p:pic>
        <p:nvPicPr>
          <p:cNvPr id="4" name="Picture 3"/>
          <p:cNvPicPr>
            <a:picLocks noChangeAspect="1"/>
          </p:cNvPicPr>
          <p:nvPr userDrawn="1"/>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73163" y="6545325"/>
            <a:ext cx="361094" cy="361043"/>
          </a:xfrm>
          <a:prstGeom prst="rect">
            <a:avLst/>
          </a:prstGeom>
        </p:spPr>
      </p:pic>
      <p:sp>
        <p:nvSpPr>
          <p:cNvPr id="5" name="Text Placeholder 9"/>
          <p:cNvSpPr>
            <a:spLocks noGrp="1"/>
          </p:cNvSpPr>
          <p:nvPr>
            <p:ph type="body" sz="quarter" idx="15" hasCustomPrompt="1"/>
          </p:nvPr>
        </p:nvSpPr>
        <p:spPr>
          <a:xfrm>
            <a:off x="753108" y="6576523"/>
            <a:ext cx="9260512" cy="227592"/>
          </a:xfrm>
          <a:prstGeom prst="rect">
            <a:avLst/>
          </a:prstGeom>
        </p:spPr>
        <p:txBody>
          <a:bodyPr lIns="0" tIns="0" rIns="0" bIns="0" anchor="b" anchorCtr="0">
            <a:normAutofit/>
          </a:bodyPr>
          <a:lstStyle>
            <a:lvl1pPr marL="0" indent="0">
              <a:spcBef>
                <a:spcPts val="0"/>
              </a:spcBef>
              <a:spcAft>
                <a:spcPts val="0"/>
              </a:spcAft>
              <a:buNone/>
              <a:defRPr sz="816" b="0">
                <a:solidFill>
                  <a:srgbClr val="737373"/>
                </a:solidFill>
                <a:latin typeface="+mn-lt"/>
                <a:cs typeface="Arial" pitchFamily="34" charset="0"/>
              </a:defRPr>
            </a:lvl1pPr>
            <a:lvl2pPr>
              <a:defRPr sz="952" b="0"/>
            </a:lvl2pPr>
            <a:lvl3pPr>
              <a:defRPr sz="952" b="0"/>
            </a:lvl3pPr>
            <a:lvl4pPr>
              <a:defRPr sz="952" b="0"/>
            </a:lvl4pPr>
            <a:lvl5pPr>
              <a:defRPr sz="952" b="0"/>
            </a:lvl5pPr>
          </a:lstStyle>
          <a:p>
            <a:pPr lvl="0"/>
            <a:r>
              <a:rPr lang="en-US" dirty="0" smtClean="0"/>
              <a:t>Source/Footnote:</a:t>
            </a:r>
          </a:p>
        </p:txBody>
      </p:sp>
    </p:spTree>
    <p:extLst>
      <p:ext uri="{BB962C8B-B14F-4D97-AF65-F5344CB8AC3E}">
        <p14:creationId xmlns:p14="http://schemas.microsoft.com/office/powerpoint/2010/main" val="2553411863"/>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918839873"/>
      </p:ext>
    </p:extLst>
  </p:cSld>
  <p:clrMapOvr>
    <a:masterClrMapping/>
  </p:clrMapOvr>
  <p:transition>
    <p:fade/>
  </p:transition>
  <p:timing>
    <p:tnLst>
      <p:par>
        <p:cTn id="1" dur="indefinite" restart="never" nodeType="tmRoot"/>
      </p:par>
    </p:tn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2_Title Only NO LOGO">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smtClean="0"/>
              <a:t>Click to edit title</a:t>
            </a:r>
            <a:endParaRPr lang="en-US" dirty="0"/>
          </a:p>
        </p:txBody>
      </p:sp>
      <p:sp>
        <p:nvSpPr>
          <p:cNvPr id="4" name="Text Placeholder 9"/>
          <p:cNvSpPr>
            <a:spLocks noGrp="1"/>
          </p:cNvSpPr>
          <p:nvPr>
            <p:ph type="body" sz="quarter" idx="15" hasCustomPrompt="1"/>
          </p:nvPr>
        </p:nvSpPr>
        <p:spPr>
          <a:xfrm>
            <a:off x="274637" y="6576523"/>
            <a:ext cx="9260512" cy="227592"/>
          </a:xfrm>
          <a:prstGeom prst="rect">
            <a:avLst/>
          </a:prstGeom>
        </p:spPr>
        <p:txBody>
          <a:bodyPr lIns="0" tIns="0" rIns="0" bIns="0" anchor="b" anchorCtr="0">
            <a:normAutofit/>
          </a:bodyPr>
          <a:lstStyle>
            <a:lvl1pPr marL="0" indent="0">
              <a:spcBef>
                <a:spcPts val="0"/>
              </a:spcBef>
              <a:spcAft>
                <a:spcPts val="0"/>
              </a:spcAft>
              <a:buNone/>
              <a:defRPr sz="816" b="0">
                <a:solidFill>
                  <a:srgbClr val="737373"/>
                </a:solidFill>
                <a:latin typeface="+mn-lt"/>
                <a:cs typeface="Arial" pitchFamily="34" charset="0"/>
              </a:defRPr>
            </a:lvl1pPr>
            <a:lvl2pPr>
              <a:defRPr sz="952" b="0"/>
            </a:lvl2pPr>
            <a:lvl3pPr>
              <a:defRPr sz="952" b="0"/>
            </a:lvl3pPr>
            <a:lvl4pPr>
              <a:defRPr sz="952" b="0"/>
            </a:lvl4pPr>
            <a:lvl5pPr>
              <a:defRPr sz="952" b="0"/>
            </a:lvl5pPr>
          </a:lstStyle>
          <a:p>
            <a:pPr lvl="0"/>
            <a:r>
              <a:rPr lang="en-US" dirty="0" smtClean="0"/>
              <a:t>Source/Footnote:</a:t>
            </a:r>
          </a:p>
        </p:txBody>
      </p:sp>
    </p:spTree>
    <p:extLst>
      <p:ext uri="{BB962C8B-B14F-4D97-AF65-F5344CB8AC3E}">
        <p14:creationId xmlns:p14="http://schemas.microsoft.com/office/powerpoint/2010/main" val="882492641"/>
      </p:ext>
    </p:extLst>
  </p:cSld>
  <p:clrMapOvr>
    <a:masterClrMapping/>
  </p:clrMapOvr>
  <p:transition>
    <p:fade/>
  </p:transition>
  <p:timing>
    <p:tnLst>
      <p:par>
        <p:cTn id="1" dur="indefinite" restart="never" nodeType="tmRoot"/>
      </p:par>
    </p:tnLst>
  </p:timing>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73163" y="6545325"/>
            <a:ext cx="361094" cy="361043"/>
          </a:xfrm>
          <a:prstGeom prst="rect">
            <a:avLst/>
          </a:prstGeom>
        </p:spPr>
      </p:pic>
      <p:sp>
        <p:nvSpPr>
          <p:cNvPr id="5" name="Text Placeholder 9"/>
          <p:cNvSpPr>
            <a:spLocks noGrp="1"/>
          </p:cNvSpPr>
          <p:nvPr>
            <p:ph type="body" sz="quarter" idx="15" hasCustomPrompt="1"/>
          </p:nvPr>
        </p:nvSpPr>
        <p:spPr>
          <a:xfrm>
            <a:off x="753108" y="6576523"/>
            <a:ext cx="9260512" cy="227592"/>
          </a:xfrm>
          <a:prstGeom prst="rect">
            <a:avLst/>
          </a:prstGeom>
        </p:spPr>
        <p:txBody>
          <a:bodyPr lIns="0" tIns="0" rIns="0" bIns="0" anchor="b" anchorCtr="0">
            <a:normAutofit/>
          </a:bodyPr>
          <a:lstStyle>
            <a:lvl1pPr marL="0" indent="0">
              <a:spcBef>
                <a:spcPts val="0"/>
              </a:spcBef>
              <a:spcAft>
                <a:spcPts val="0"/>
              </a:spcAft>
              <a:buNone/>
              <a:defRPr sz="816" b="0">
                <a:solidFill>
                  <a:srgbClr val="737373"/>
                </a:solidFill>
                <a:latin typeface="+mn-lt"/>
                <a:cs typeface="Arial" pitchFamily="34" charset="0"/>
              </a:defRPr>
            </a:lvl1pPr>
            <a:lvl2pPr>
              <a:defRPr sz="952" b="0"/>
            </a:lvl2pPr>
            <a:lvl3pPr>
              <a:defRPr sz="952" b="0"/>
            </a:lvl3pPr>
            <a:lvl4pPr>
              <a:defRPr sz="952" b="0"/>
            </a:lvl4pPr>
            <a:lvl5pPr>
              <a:defRPr sz="952" b="0"/>
            </a:lvl5pPr>
          </a:lstStyle>
          <a:p>
            <a:pPr lvl="0"/>
            <a:r>
              <a:rPr lang="en-US" dirty="0" smtClean="0"/>
              <a:t>Source/Footnote:</a:t>
            </a:r>
          </a:p>
        </p:txBody>
      </p:sp>
    </p:spTree>
    <p:extLst>
      <p:ext uri="{BB962C8B-B14F-4D97-AF65-F5344CB8AC3E}">
        <p14:creationId xmlns:p14="http://schemas.microsoft.com/office/powerpoint/2010/main" val="4100056056"/>
      </p:ext>
    </p:extLst>
  </p:cSld>
  <p:clrMapOvr>
    <a:masterClrMapping/>
  </p:clrMapOvr>
  <p:transition>
    <p:fade/>
  </p:transition>
  <p:timing>
    <p:tnLst>
      <p:par>
        <p:cTn id="1" dur="indefinite" restart="never" nodeType="tmRoot"/>
      </p:par>
    </p:tnLst>
  </p:timing>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1_Quote">
    <p:spTree>
      <p:nvGrpSpPr>
        <p:cNvPr id="1" name=""/>
        <p:cNvGrpSpPr/>
        <p:nvPr/>
      </p:nvGrpSpPr>
      <p:grpSpPr>
        <a:xfrm>
          <a:off x="0" y="0"/>
          <a:ext cx="0" cy="0"/>
          <a:chOff x="0" y="0"/>
          <a:chExt cx="0" cy="0"/>
        </a:xfrm>
      </p:grpSpPr>
      <p:sp>
        <p:nvSpPr>
          <p:cNvPr id="94" name="Text Placeholder 6"/>
          <p:cNvSpPr>
            <a:spLocks noGrp="1"/>
          </p:cNvSpPr>
          <p:nvPr>
            <p:ph type="body" sz="quarter" idx="12" hasCustomPrompt="1"/>
          </p:nvPr>
        </p:nvSpPr>
        <p:spPr>
          <a:xfrm>
            <a:off x="274638" y="1211262"/>
            <a:ext cx="11887200" cy="2743200"/>
          </a:xfrm>
        </p:spPr>
        <p:txBody>
          <a:bodyPr anchor="b" anchorCtr="0"/>
          <a:lstStyle>
            <a:lvl1pPr>
              <a:defRPr sz="4896"/>
            </a:lvl1pPr>
            <a:lvl2pPr>
              <a:defRPr sz="2448"/>
            </a:lvl2pPr>
            <a:lvl3pPr>
              <a:defRPr sz="2448"/>
            </a:lvl3pPr>
            <a:lvl4pPr>
              <a:defRPr sz="2448"/>
            </a:lvl4pPr>
            <a:lvl5pPr>
              <a:defRPr sz="2448"/>
            </a:lvl5pPr>
          </a:lstStyle>
          <a:p>
            <a:pPr lvl="0"/>
            <a:r>
              <a:rPr lang="en-US" dirty="0" smtClean="0"/>
              <a:t>Click to edit text</a:t>
            </a:r>
          </a:p>
        </p:txBody>
      </p:sp>
      <p:sp>
        <p:nvSpPr>
          <p:cNvPr id="95" name="Text Placeholder 2"/>
          <p:cNvSpPr>
            <a:spLocks noGrp="1"/>
          </p:cNvSpPr>
          <p:nvPr>
            <p:ph type="body" sz="quarter" idx="13" hasCustomPrompt="1"/>
          </p:nvPr>
        </p:nvSpPr>
        <p:spPr>
          <a:xfrm>
            <a:off x="274208" y="3976973"/>
            <a:ext cx="11888061" cy="748988"/>
          </a:xfrm>
        </p:spPr>
        <p:txBody>
          <a:bodyPr anchor="t" anchorCtr="0">
            <a:spAutoFit/>
          </a:bodyPr>
          <a:lstStyle>
            <a:lvl1pPr>
              <a:spcBef>
                <a:spcPts val="0"/>
              </a:spcBef>
              <a:defRPr sz="3808" b="0">
                <a:gradFill>
                  <a:gsLst>
                    <a:gs pos="0">
                      <a:schemeClr val="tx1"/>
                    </a:gs>
                    <a:gs pos="100000">
                      <a:schemeClr val="tx1"/>
                    </a:gs>
                  </a:gsLst>
                  <a:lin ang="5400000" scaled="1"/>
                </a:gradFill>
                <a:latin typeface="+mn-lt"/>
              </a:defRPr>
            </a:lvl1pPr>
            <a:lvl2pPr>
              <a:defRPr sz="816" b="0">
                <a:solidFill>
                  <a:schemeClr val="tx1"/>
                </a:solidFill>
              </a:defRPr>
            </a:lvl2pPr>
            <a:lvl3pPr>
              <a:defRPr sz="816" b="0">
                <a:solidFill>
                  <a:schemeClr val="tx1"/>
                </a:solidFill>
              </a:defRPr>
            </a:lvl3pPr>
            <a:lvl4pPr>
              <a:defRPr sz="816" b="0">
                <a:solidFill>
                  <a:schemeClr val="tx1"/>
                </a:solidFill>
              </a:defRPr>
            </a:lvl4pPr>
            <a:lvl5pPr>
              <a:defRPr sz="816" b="0">
                <a:solidFill>
                  <a:schemeClr val="tx1"/>
                </a:solidFill>
              </a:defRPr>
            </a:lvl5pPr>
          </a:lstStyle>
          <a:p>
            <a:pPr lvl="0"/>
            <a:r>
              <a:rPr lang="en-US" dirty="0" smtClean="0"/>
              <a:t>Click to edit text</a:t>
            </a:r>
          </a:p>
        </p:txBody>
      </p:sp>
      <p:pic>
        <p:nvPicPr>
          <p:cNvPr id="4" name="Picture 3"/>
          <p:cNvPicPr>
            <a:picLocks noChangeAspect="1"/>
          </p:cNvPicPr>
          <p:nvPr userDrawn="1"/>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73163" y="6545325"/>
            <a:ext cx="361094" cy="361043"/>
          </a:xfrm>
          <a:prstGeom prst="rect">
            <a:avLst/>
          </a:prstGeom>
        </p:spPr>
      </p:pic>
    </p:spTree>
    <p:extLst>
      <p:ext uri="{BB962C8B-B14F-4D97-AF65-F5344CB8AC3E}">
        <p14:creationId xmlns:p14="http://schemas.microsoft.com/office/powerpoint/2010/main" val="1490453547"/>
      </p:ext>
    </p:extLst>
  </p:cSld>
  <p:clrMapOvr>
    <a:masterClrMapping/>
  </p:clrMapOvr>
  <p:transition>
    <p:fade/>
  </p:transition>
  <p:timing>
    <p:tnLst>
      <p:par>
        <p:cTn id="1" dur="indefinite" restart="never" nodeType="tmRoot"/>
      </p:par>
    </p:tnLst>
  </p:timing>
</p:sldLayout>
</file>

<file path=ppt/slideLayouts/slideLayout123.xml><?xml version="1.0" encoding="utf-8"?>
<p:sldLayout xmlns:a="http://schemas.openxmlformats.org/drawingml/2006/main" xmlns:r="http://schemas.openxmlformats.org/officeDocument/2006/relationships" xmlns:p="http://schemas.openxmlformats.org/presentationml/2006/main" showMasterSp="0" preserve="1" userDrawn="1">
  <p:cSld name="Photo Blue">
    <p:bg>
      <p:bgRef idx="1001">
        <a:schemeClr val="bg1"/>
      </p:bgRef>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436475" cy="6994525"/>
          </a:xfrm>
        </p:spPr>
        <p:txBody>
          <a:bodyPr/>
          <a:lstStyle>
            <a:lvl1pPr>
              <a:defRPr>
                <a:solidFill>
                  <a:schemeClr val="tx1"/>
                </a:solidFill>
              </a:defRPr>
            </a:lvl1pPr>
          </a:lstStyle>
          <a:p>
            <a:endParaRPr lang="en-US" dirty="0"/>
          </a:p>
        </p:txBody>
      </p:sp>
      <p:sp>
        <p:nvSpPr>
          <p:cNvPr id="2" name="Title 1"/>
          <p:cNvSpPr>
            <a:spLocks noGrp="1"/>
          </p:cNvSpPr>
          <p:nvPr>
            <p:ph type="ctrTitle" hasCustomPrompt="1"/>
          </p:nvPr>
        </p:nvSpPr>
        <p:spPr>
          <a:xfrm>
            <a:off x="274638" y="3018990"/>
            <a:ext cx="5486400" cy="956544"/>
          </a:xfrm>
        </p:spPr>
        <p:txBody>
          <a:bodyPr wrap="square" anchor="ctr" anchorCtr="0">
            <a:spAutoFit/>
          </a:bodyPr>
          <a:lstStyle>
            <a:lvl1pPr algn="l">
              <a:defRPr sz="5440">
                <a:solidFill>
                  <a:schemeClr val="accent1"/>
                </a:solidFill>
              </a:defRPr>
            </a:lvl1pPr>
          </a:lstStyle>
          <a:p>
            <a:r>
              <a:rPr lang="en-US" dirty="0" smtClean="0"/>
              <a:t>Click to edit title</a:t>
            </a:r>
            <a:endParaRPr lang="en-US" dirty="0"/>
          </a:p>
        </p:txBody>
      </p:sp>
    </p:spTree>
    <p:extLst>
      <p:ext uri="{BB962C8B-B14F-4D97-AF65-F5344CB8AC3E}">
        <p14:creationId xmlns:p14="http://schemas.microsoft.com/office/powerpoint/2010/main" val="1631367996"/>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24.xml><?xml version="1.0" encoding="utf-8"?>
<p:sldLayout xmlns:a="http://schemas.openxmlformats.org/drawingml/2006/main" xmlns:r="http://schemas.openxmlformats.org/officeDocument/2006/relationships" xmlns:p="http://schemas.openxmlformats.org/presentationml/2006/main" showMasterSp="0" preserve="1" userDrawn="1">
  <p:cSld name="Photo White">
    <p:bg>
      <p:bgRef idx="1001">
        <a:schemeClr val="bg1"/>
      </p:bgRef>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436475" cy="6994525"/>
          </a:xfrm>
        </p:spPr>
        <p:txBody>
          <a:bodyPr/>
          <a:lstStyle>
            <a:lvl1pPr>
              <a:defRPr>
                <a:gradFill>
                  <a:gsLst>
                    <a:gs pos="0">
                      <a:schemeClr val="tx1"/>
                    </a:gs>
                    <a:gs pos="100000">
                      <a:schemeClr val="tx1"/>
                    </a:gs>
                  </a:gsLst>
                  <a:lin ang="5400000" scaled="1"/>
                </a:gradFill>
              </a:defRPr>
            </a:lvl1pPr>
          </a:lstStyle>
          <a:p>
            <a:endParaRPr lang="en-US" dirty="0"/>
          </a:p>
        </p:txBody>
      </p:sp>
      <p:sp>
        <p:nvSpPr>
          <p:cNvPr id="2" name="Title 1"/>
          <p:cNvSpPr>
            <a:spLocks noGrp="1"/>
          </p:cNvSpPr>
          <p:nvPr>
            <p:ph type="ctrTitle" hasCustomPrompt="1"/>
          </p:nvPr>
        </p:nvSpPr>
        <p:spPr>
          <a:xfrm>
            <a:off x="274638" y="3018989"/>
            <a:ext cx="5486399" cy="956544"/>
          </a:xfrm>
        </p:spPr>
        <p:txBody>
          <a:bodyPr wrap="square" anchor="ctr" anchorCtr="0">
            <a:spAutoFit/>
          </a:bodyPr>
          <a:lstStyle>
            <a:lvl1pPr algn="l">
              <a:defRPr sz="5440">
                <a:gradFill>
                  <a:gsLst>
                    <a:gs pos="0">
                      <a:schemeClr val="tx1"/>
                    </a:gs>
                    <a:gs pos="100000">
                      <a:schemeClr val="tx1"/>
                    </a:gs>
                  </a:gsLst>
                  <a:lin ang="5400000" scaled="1"/>
                </a:gradFill>
              </a:defRPr>
            </a:lvl1pPr>
          </a:lstStyle>
          <a:p>
            <a:r>
              <a:rPr lang="en-US" dirty="0" smtClean="0"/>
              <a:t>Click to edit title</a:t>
            </a:r>
            <a:endParaRPr lang="en-US" dirty="0"/>
          </a:p>
        </p:txBody>
      </p:sp>
    </p:spTree>
    <p:extLst>
      <p:ext uri="{BB962C8B-B14F-4D97-AF65-F5344CB8AC3E}">
        <p14:creationId xmlns:p14="http://schemas.microsoft.com/office/powerpoint/2010/main" val="3843356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Color Block">
    <p:spTree>
      <p:nvGrpSpPr>
        <p:cNvPr id="1" name=""/>
        <p:cNvGrpSpPr/>
        <p:nvPr/>
      </p:nvGrpSpPr>
      <p:grpSpPr>
        <a:xfrm>
          <a:off x="0" y="0"/>
          <a:ext cx="0" cy="0"/>
          <a:chOff x="0" y="0"/>
          <a:chExt cx="0" cy="0"/>
        </a:xfrm>
      </p:grpSpPr>
      <p:sp>
        <p:nvSpPr>
          <p:cNvPr id="2" name="Rectangle 1"/>
          <p:cNvSpPr/>
          <p:nvPr userDrawn="1"/>
        </p:nvSpPr>
        <p:spPr>
          <a:xfrm>
            <a:off x="0" y="0"/>
            <a:ext cx="6218238" cy="699452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186521" tIns="149217" rIns="186521" bIns="149217" rtlCol="0" anchor="t" anchorCtr="0"/>
          <a:lstStyle/>
          <a:p>
            <a:pPr marL="0" marR="0" lvl="0" indent="0" algn="ctr" defTabSz="932619" rtl="0" eaLnBrk="1" fontAlgn="auto" latinLnBrk="0" hangingPunct="1">
              <a:lnSpc>
                <a:spcPct val="90000"/>
              </a:lnSpc>
              <a:spcBef>
                <a:spcPts val="816"/>
              </a:spcBef>
              <a:spcAft>
                <a:spcPts val="0"/>
              </a:spcAft>
              <a:buClrTx/>
              <a:buSzTx/>
              <a:buFontTx/>
              <a:buNone/>
              <a:tabLst/>
              <a:defRPr/>
            </a:pPr>
            <a:endParaRPr kumimoji="0" lang="en-US" sz="2720" b="0" i="0" u="none" strike="noStrike" kern="1200" cap="none" spc="0" normalizeH="0" baseline="0" noProof="0" dirty="0" err="1" smtClean="0">
              <a:ln>
                <a:noFill/>
              </a:ln>
              <a:solidFill>
                <a:prstClr val="white"/>
              </a:solidFill>
              <a:effectLst/>
              <a:uLnTx/>
              <a:uFillTx/>
              <a:latin typeface="Segoe UI"/>
              <a:ea typeface="+mn-ea"/>
              <a:cs typeface="+mn-cs"/>
            </a:endParaRPr>
          </a:p>
        </p:txBody>
      </p:sp>
      <p:sp>
        <p:nvSpPr>
          <p:cNvPr id="6" name="Title 5"/>
          <p:cNvSpPr>
            <a:spLocks noGrp="1"/>
          </p:cNvSpPr>
          <p:nvPr>
            <p:ph type="title" hasCustomPrompt="1"/>
          </p:nvPr>
        </p:nvSpPr>
        <p:spPr>
          <a:xfrm>
            <a:off x="274638" y="1211263"/>
            <a:ext cx="5943597" cy="5486400"/>
          </a:xfrm>
        </p:spPr>
        <p:txBody>
          <a:bodyPr/>
          <a:lstStyle>
            <a:lvl1pPr>
              <a:defRPr>
                <a:gradFill>
                  <a:gsLst>
                    <a:gs pos="0">
                      <a:schemeClr val="bg1"/>
                    </a:gs>
                    <a:gs pos="100000">
                      <a:schemeClr val="bg1"/>
                    </a:gs>
                  </a:gsLst>
                  <a:lin ang="5400000" scaled="1"/>
                </a:gradFill>
              </a:defRPr>
            </a:lvl1pPr>
          </a:lstStyle>
          <a:p>
            <a:r>
              <a:rPr lang="en-US" dirty="0" smtClean="0"/>
              <a:t>Click to edit title</a:t>
            </a:r>
            <a:endParaRPr lang="en-US" dirty="0"/>
          </a:p>
        </p:txBody>
      </p:sp>
      <p:sp>
        <p:nvSpPr>
          <p:cNvPr id="8" name="Content Placeholder 3"/>
          <p:cNvSpPr>
            <a:spLocks noGrp="1"/>
          </p:cNvSpPr>
          <p:nvPr>
            <p:ph sz="quarter" idx="15" hasCustomPrompt="1"/>
          </p:nvPr>
        </p:nvSpPr>
        <p:spPr>
          <a:xfrm>
            <a:off x="6218239" y="1211263"/>
            <a:ext cx="5943599" cy="5070995"/>
          </a:xfrm>
        </p:spPr>
        <p:txBody>
          <a:bodyPr/>
          <a:lstStyle>
            <a:lvl1pPr>
              <a:defRPr>
                <a:solidFill>
                  <a:schemeClr val="accent5"/>
                </a:solidFill>
              </a:defRPr>
            </a:lvl1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9"/>
          <p:cNvSpPr>
            <a:spLocks noGrp="1"/>
          </p:cNvSpPr>
          <p:nvPr>
            <p:ph type="body" sz="quarter" idx="17" hasCustomPrompt="1"/>
          </p:nvPr>
        </p:nvSpPr>
        <p:spPr>
          <a:xfrm>
            <a:off x="6269699" y="6542222"/>
            <a:ext cx="5944030" cy="227592"/>
          </a:xfrm>
          <a:prstGeom prst="rect">
            <a:avLst/>
          </a:prstGeom>
        </p:spPr>
        <p:txBody>
          <a:bodyPr lIns="0" tIns="0" rIns="0" bIns="0" anchor="b" anchorCtr="0">
            <a:normAutofit/>
          </a:bodyPr>
          <a:lstStyle>
            <a:lvl1pPr marL="0" indent="0">
              <a:spcBef>
                <a:spcPts val="0"/>
              </a:spcBef>
              <a:spcAft>
                <a:spcPts val="0"/>
              </a:spcAft>
              <a:buNone/>
              <a:defRPr sz="816" b="0">
                <a:solidFill>
                  <a:srgbClr val="737373"/>
                </a:solidFill>
                <a:latin typeface="+mn-lt"/>
                <a:cs typeface="Arial" pitchFamily="34" charset="0"/>
              </a:defRPr>
            </a:lvl1pPr>
            <a:lvl2pPr>
              <a:defRPr sz="952" b="0"/>
            </a:lvl2pPr>
            <a:lvl3pPr>
              <a:defRPr sz="952" b="0"/>
            </a:lvl3pPr>
            <a:lvl4pPr>
              <a:defRPr sz="952" b="0"/>
            </a:lvl4pPr>
            <a:lvl5pPr>
              <a:defRPr sz="952" b="0"/>
            </a:lvl5pPr>
          </a:lstStyle>
          <a:p>
            <a:pPr lvl="0"/>
            <a:r>
              <a:rPr lang="en-US" dirty="0" smtClean="0"/>
              <a:t>Source/Footnote:</a:t>
            </a:r>
          </a:p>
        </p:txBody>
      </p:sp>
    </p:spTree>
    <p:extLst>
      <p:ext uri="{BB962C8B-B14F-4D97-AF65-F5344CB8AC3E}">
        <p14:creationId xmlns:p14="http://schemas.microsoft.com/office/powerpoint/2010/main" val="3745448166"/>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2_Color Block">
    <p:spTree>
      <p:nvGrpSpPr>
        <p:cNvPr id="1" name=""/>
        <p:cNvGrpSpPr/>
        <p:nvPr/>
      </p:nvGrpSpPr>
      <p:grpSpPr>
        <a:xfrm>
          <a:off x="0" y="0"/>
          <a:ext cx="0" cy="0"/>
          <a:chOff x="0" y="0"/>
          <a:chExt cx="0" cy="0"/>
        </a:xfrm>
      </p:grpSpPr>
      <p:sp>
        <p:nvSpPr>
          <p:cNvPr id="2" name="Rectangle 1"/>
          <p:cNvSpPr/>
          <p:nvPr userDrawn="1"/>
        </p:nvSpPr>
        <p:spPr>
          <a:xfrm>
            <a:off x="0" y="0"/>
            <a:ext cx="6218238" cy="699452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86521" tIns="149217" rIns="186521" bIns="149217" rtlCol="0" anchor="t" anchorCtr="0"/>
          <a:lstStyle/>
          <a:p>
            <a:pPr marL="0" marR="0" lvl="0" indent="0" algn="ctr" defTabSz="932619" rtl="0" eaLnBrk="1" fontAlgn="auto" latinLnBrk="0" hangingPunct="1">
              <a:lnSpc>
                <a:spcPct val="90000"/>
              </a:lnSpc>
              <a:spcBef>
                <a:spcPts val="816"/>
              </a:spcBef>
              <a:spcAft>
                <a:spcPts val="0"/>
              </a:spcAft>
              <a:buClrTx/>
              <a:buSzTx/>
              <a:buFontTx/>
              <a:buNone/>
              <a:tabLst/>
              <a:defRPr/>
            </a:pPr>
            <a:endParaRPr kumimoji="0" lang="en-US" sz="2720" b="0" i="0" u="none" strike="noStrike" kern="1200" cap="none" spc="0" normalizeH="0" baseline="0" noProof="0" dirty="0" err="1" smtClean="0">
              <a:ln>
                <a:noFill/>
              </a:ln>
              <a:solidFill>
                <a:prstClr val="white"/>
              </a:solidFill>
              <a:effectLst/>
              <a:uLnTx/>
              <a:uFillTx/>
              <a:latin typeface="Segoe UI"/>
              <a:ea typeface="+mn-ea"/>
              <a:cs typeface="+mn-cs"/>
            </a:endParaRPr>
          </a:p>
        </p:txBody>
      </p:sp>
      <p:sp>
        <p:nvSpPr>
          <p:cNvPr id="6" name="Title 5"/>
          <p:cNvSpPr>
            <a:spLocks noGrp="1"/>
          </p:cNvSpPr>
          <p:nvPr>
            <p:ph type="title" hasCustomPrompt="1"/>
          </p:nvPr>
        </p:nvSpPr>
        <p:spPr>
          <a:xfrm>
            <a:off x="274638" y="1211263"/>
            <a:ext cx="5943597" cy="5486400"/>
          </a:xfrm>
        </p:spPr>
        <p:txBody>
          <a:bodyPr/>
          <a:lstStyle>
            <a:lvl1pPr>
              <a:defRPr>
                <a:gradFill>
                  <a:gsLst>
                    <a:gs pos="0">
                      <a:schemeClr val="bg1"/>
                    </a:gs>
                    <a:gs pos="100000">
                      <a:schemeClr val="bg1"/>
                    </a:gs>
                  </a:gsLst>
                  <a:lin ang="5400000" scaled="1"/>
                </a:gradFill>
              </a:defRPr>
            </a:lvl1pPr>
          </a:lstStyle>
          <a:p>
            <a:r>
              <a:rPr lang="en-US" dirty="0" smtClean="0"/>
              <a:t>Click to edit title</a:t>
            </a:r>
            <a:endParaRPr lang="en-US" dirty="0"/>
          </a:p>
        </p:txBody>
      </p:sp>
      <p:sp>
        <p:nvSpPr>
          <p:cNvPr id="8" name="Content Placeholder 3"/>
          <p:cNvSpPr>
            <a:spLocks noGrp="1"/>
          </p:cNvSpPr>
          <p:nvPr>
            <p:ph sz="quarter" idx="15" hasCustomPrompt="1"/>
          </p:nvPr>
        </p:nvSpPr>
        <p:spPr>
          <a:xfrm>
            <a:off x="6218239" y="1211263"/>
            <a:ext cx="5943599" cy="5091618"/>
          </a:xfrm>
        </p:spPr>
        <p:txBody>
          <a:bodyPr/>
          <a:lstStyle>
            <a:lvl1pPr>
              <a:defRPr>
                <a:solidFill>
                  <a:schemeClr val="accent2"/>
                </a:solidFill>
              </a:defRPr>
            </a:lvl1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9"/>
          <p:cNvSpPr>
            <a:spLocks noGrp="1"/>
          </p:cNvSpPr>
          <p:nvPr>
            <p:ph type="body" sz="quarter" idx="17" hasCustomPrompt="1"/>
          </p:nvPr>
        </p:nvSpPr>
        <p:spPr>
          <a:xfrm>
            <a:off x="6269699" y="6542222"/>
            <a:ext cx="5944030" cy="227592"/>
          </a:xfrm>
          <a:prstGeom prst="rect">
            <a:avLst/>
          </a:prstGeom>
        </p:spPr>
        <p:txBody>
          <a:bodyPr lIns="0" tIns="0" rIns="0" bIns="0" anchor="b" anchorCtr="0">
            <a:normAutofit/>
          </a:bodyPr>
          <a:lstStyle>
            <a:lvl1pPr marL="0" indent="0">
              <a:spcBef>
                <a:spcPts val="0"/>
              </a:spcBef>
              <a:spcAft>
                <a:spcPts val="0"/>
              </a:spcAft>
              <a:buNone/>
              <a:defRPr sz="816" b="0">
                <a:solidFill>
                  <a:srgbClr val="737373"/>
                </a:solidFill>
                <a:latin typeface="+mn-lt"/>
                <a:cs typeface="Arial" pitchFamily="34" charset="0"/>
              </a:defRPr>
            </a:lvl1pPr>
            <a:lvl2pPr>
              <a:defRPr sz="952" b="0"/>
            </a:lvl2pPr>
            <a:lvl3pPr>
              <a:defRPr sz="952" b="0"/>
            </a:lvl3pPr>
            <a:lvl4pPr>
              <a:defRPr sz="952" b="0"/>
            </a:lvl4pPr>
            <a:lvl5pPr>
              <a:defRPr sz="952" b="0"/>
            </a:lvl5pPr>
          </a:lstStyle>
          <a:p>
            <a:pPr lvl="0"/>
            <a:r>
              <a:rPr lang="en-US" dirty="0" smtClean="0"/>
              <a:t>Source/Footnote:</a:t>
            </a:r>
          </a:p>
        </p:txBody>
      </p:sp>
    </p:spTree>
    <p:extLst>
      <p:ext uri="{BB962C8B-B14F-4D97-AF65-F5344CB8AC3E}">
        <p14:creationId xmlns:p14="http://schemas.microsoft.com/office/powerpoint/2010/main" val="2439211978"/>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1_Color Block">
    <p:spTree>
      <p:nvGrpSpPr>
        <p:cNvPr id="1" name=""/>
        <p:cNvGrpSpPr/>
        <p:nvPr/>
      </p:nvGrpSpPr>
      <p:grpSpPr>
        <a:xfrm>
          <a:off x="0" y="0"/>
          <a:ext cx="0" cy="0"/>
          <a:chOff x="0" y="0"/>
          <a:chExt cx="0" cy="0"/>
        </a:xfrm>
      </p:grpSpPr>
      <p:sp>
        <p:nvSpPr>
          <p:cNvPr id="2" name="Rectangle 1"/>
          <p:cNvSpPr/>
          <p:nvPr userDrawn="1"/>
        </p:nvSpPr>
        <p:spPr>
          <a:xfrm>
            <a:off x="0" y="0"/>
            <a:ext cx="6218238" cy="69945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186521" tIns="149217" rIns="186521" bIns="149217" rtlCol="0" anchor="t" anchorCtr="0"/>
          <a:lstStyle/>
          <a:p>
            <a:pPr marL="0" marR="0" lvl="0" indent="0" algn="ctr" defTabSz="932619" rtl="0" eaLnBrk="1" fontAlgn="auto" latinLnBrk="0" hangingPunct="1">
              <a:lnSpc>
                <a:spcPct val="90000"/>
              </a:lnSpc>
              <a:spcBef>
                <a:spcPts val="816"/>
              </a:spcBef>
              <a:spcAft>
                <a:spcPts val="0"/>
              </a:spcAft>
              <a:buClrTx/>
              <a:buSzTx/>
              <a:buFontTx/>
              <a:buNone/>
              <a:tabLst/>
              <a:defRPr/>
            </a:pPr>
            <a:endParaRPr kumimoji="0" lang="en-US" sz="2720" b="0" i="0" u="none" strike="noStrike" kern="1200" cap="none" spc="0" normalizeH="0" baseline="0" noProof="0" dirty="0" err="1" smtClean="0">
              <a:ln>
                <a:noFill/>
              </a:ln>
              <a:solidFill>
                <a:prstClr val="white"/>
              </a:solidFill>
              <a:effectLst/>
              <a:uLnTx/>
              <a:uFillTx/>
              <a:latin typeface="Segoe UI"/>
              <a:ea typeface="+mn-ea"/>
              <a:cs typeface="+mn-cs"/>
            </a:endParaRPr>
          </a:p>
        </p:txBody>
      </p:sp>
      <p:sp>
        <p:nvSpPr>
          <p:cNvPr id="6" name="Title 5"/>
          <p:cNvSpPr>
            <a:spLocks noGrp="1"/>
          </p:cNvSpPr>
          <p:nvPr>
            <p:ph type="title" hasCustomPrompt="1"/>
          </p:nvPr>
        </p:nvSpPr>
        <p:spPr>
          <a:xfrm>
            <a:off x="274638" y="1211263"/>
            <a:ext cx="5943597" cy="5486400"/>
          </a:xfrm>
        </p:spPr>
        <p:txBody>
          <a:bodyPr/>
          <a:lstStyle>
            <a:lvl1pPr>
              <a:defRPr>
                <a:gradFill>
                  <a:gsLst>
                    <a:gs pos="0">
                      <a:schemeClr val="bg1"/>
                    </a:gs>
                    <a:gs pos="100000">
                      <a:schemeClr val="bg1"/>
                    </a:gs>
                  </a:gsLst>
                  <a:lin ang="5400000" scaled="1"/>
                </a:gradFill>
              </a:defRPr>
            </a:lvl1pPr>
          </a:lstStyle>
          <a:p>
            <a:r>
              <a:rPr lang="en-US" dirty="0" smtClean="0"/>
              <a:t>Click to edit title</a:t>
            </a:r>
            <a:endParaRPr lang="en-US" dirty="0"/>
          </a:p>
        </p:txBody>
      </p:sp>
      <p:sp>
        <p:nvSpPr>
          <p:cNvPr id="8" name="Content Placeholder 3"/>
          <p:cNvSpPr>
            <a:spLocks noGrp="1"/>
          </p:cNvSpPr>
          <p:nvPr>
            <p:ph sz="quarter" idx="15" hasCustomPrompt="1"/>
          </p:nvPr>
        </p:nvSpPr>
        <p:spPr>
          <a:xfrm>
            <a:off x="6218239" y="1211262"/>
            <a:ext cx="5943599" cy="5091620"/>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9"/>
          <p:cNvSpPr>
            <a:spLocks noGrp="1"/>
          </p:cNvSpPr>
          <p:nvPr>
            <p:ph type="body" sz="quarter" idx="17" hasCustomPrompt="1"/>
          </p:nvPr>
        </p:nvSpPr>
        <p:spPr>
          <a:xfrm>
            <a:off x="6269699" y="6542222"/>
            <a:ext cx="5944030" cy="227592"/>
          </a:xfrm>
          <a:prstGeom prst="rect">
            <a:avLst/>
          </a:prstGeom>
        </p:spPr>
        <p:txBody>
          <a:bodyPr lIns="0" tIns="0" rIns="0" bIns="0" anchor="b" anchorCtr="0">
            <a:normAutofit/>
          </a:bodyPr>
          <a:lstStyle>
            <a:lvl1pPr marL="0" indent="0">
              <a:spcBef>
                <a:spcPts val="0"/>
              </a:spcBef>
              <a:spcAft>
                <a:spcPts val="0"/>
              </a:spcAft>
              <a:buNone/>
              <a:defRPr sz="816" b="0">
                <a:solidFill>
                  <a:srgbClr val="737373"/>
                </a:solidFill>
                <a:latin typeface="+mn-lt"/>
                <a:cs typeface="Arial" pitchFamily="34" charset="0"/>
              </a:defRPr>
            </a:lvl1pPr>
            <a:lvl2pPr>
              <a:defRPr sz="952" b="0"/>
            </a:lvl2pPr>
            <a:lvl3pPr>
              <a:defRPr sz="952" b="0"/>
            </a:lvl3pPr>
            <a:lvl4pPr>
              <a:defRPr sz="952" b="0"/>
            </a:lvl4pPr>
            <a:lvl5pPr>
              <a:defRPr sz="952" b="0"/>
            </a:lvl5pPr>
          </a:lstStyle>
          <a:p>
            <a:pPr lvl="0"/>
            <a:r>
              <a:rPr lang="en-US" dirty="0" smtClean="0"/>
              <a:t>Source/Footnote:</a:t>
            </a:r>
          </a:p>
        </p:txBody>
      </p:sp>
    </p:spTree>
    <p:extLst>
      <p:ext uri="{BB962C8B-B14F-4D97-AF65-F5344CB8AC3E}">
        <p14:creationId xmlns:p14="http://schemas.microsoft.com/office/powerpoint/2010/main" val="1205591652"/>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3_Color Block">
    <p:spTree>
      <p:nvGrpSpPr>
        <p:cNvPr id="1" name=""/>
        <p:cNvGrpSpPr/>
        <p:nvPr/>
      </p:nvGrpSpPr>
      <p:grpSpPr>
        <a:xfrm>
          <a:off x="0" y="0"/>
          <a:ext cx="0" cy="0"/>
          <a:chOff x="0" y="0"/>
          <a:chExt cx="0" cy="0"/>
        </a:xfrm>
      </p:grpSpPr>
      <p:sp>
        <p:nvSpPr>
          <p:cNvPr id="2" name="Rectangle 1"/>
          <p:cNvSpPr/>
          <p:nvPr userDrawn="1"/>
        </p:nvSpPr>
        <p:spPr>
          <a:xfrm>
            <a:off x="0" y="0"/>
            <a:ext cx="4046362" cy="6994525"/>
          </a:xfrm>
          <a:prstGeom prst="rect">
            <a:avLst/>
          </a:prstGeom>
          <a:solidFill>
            <a:srgbClr val="A80000"/>
          </a:solidFill>
          <a:ln>
            <a:noFill/>
          </a:ln>
        </p:spPr>
        <p:style>
          <a:lnRef idx="2">
            <a:schemeClr val="accent1">
              <a:shade val="50000"/>
            </a:schemeClr>
          </a:lnRef>
          <a:fillRef idx="1">
            <a:schemeClr val="accent1"/>
          </a:fillRef>
          <a:effectRef idx="0">
            <a:schemeClr val="accent1"/>
          </a:effectRef>
          <a:fontRef idx="minor">
            <a:schemeClr val="lt1"/>
          </a:fontRef>
        </p:style>
        <p:txBody>
          <a:bodyPr lIns="186521" tIns="149217" rIns="186521" bIns="149217" rtlCol="0" anchor="t" anchorCtr="0"/>
          <a:lstStyle/>
          <a:p>
            <a:pPr marL="0" marR="0" lvl="0" indent="0" algn="ctr" defTabSz="932619" rtl="0" eaLnBrk="1" fontAlgn="auto" latinLnBrk="0" hangingPunct="1">
              <a:lnSpc>
                <a:spcPct val="90000"/>
              </a:lnSpc>
              <a:spcBef>
                <a:spcPts val="816"/>
              </a:spcBef>
              <a:spcAft>
                <a:spcPts val="0"/>
              </a:spcAft>
              <a:buClrTx/>
              <a:buSzTx/>
              <a:buFontTx/>
              <a:buNone/>
              <a:tabLst/>
              <a:defRPr/>
            </a:pPr>
            <a:endParaRPr kumimoji="0" lang="en-US" sz="2720" b="0" i="0" u="none" strike="noStrike" kern="1200" cap="none" spc="0" normalizeH="0" baseline="0" noProof="0" dirty="0" err="1" smtClean="0">
              <a:ln>
                <a:noFill/>
              </a:ln>
              <a:solidFill>
                <a:prstClr val="white"/>
              </a:solidFill>
              <a:effectLst/>
              <a:uLnTx/>
              <a:uFillTx/>
              <a:latin typeface="Segoe UI"/>
              <a:ea typeface="+mn-ea"/>
              <a:cs typeface="+mn-cs"/>
            </a:endParaRPr>
          </a:p>
        </p:txBody>
      </p:sp>
      <p:sp>
        <p:nvSpPr>
          <p:cNvPr id="7" name="Title 3"/>
          <p:cNvSpPr txBox="1">
            <a:spLocks/>
          </p:cNvSpPr>
          <p:nvPr userDrawn="1"/>
        </p:nvSpPr>
        <p:spPr>
          <a:xfrm>
            <a:off x="231735" y="1418508"/>
            <a:ext cx="3814626" cy="5486400"/>
          </a:xfrm>
          <a:prstGeom prst="rect">
            <a:avLst/>
          </a:prstGeom>
        </p:spPr>
        <p:txBody>
          <a:bodyPr vert="horz" lIns="186521" tIns="124347" rIns="186521" bIns="149217" rtlCol="0" anchor="t" anchorCtr="0">
            <a:noAutofit/>
          </a:bodyPr>
          <a:lstStyle>
            <a:lvl1pPr algn="l" defTabSz="685800" rtl="0" eaLnBrk="1" latinLnBrk="0" hangingPunct="1">
              <a:lnSpc>
                <a:spcPct val="90000"/>
              </a:lnSpc>
              <a:spcBef>
                <a:spcPct val="0"/>
              </a:spcBef>
              <a:buNone/>
              <a:defRPr sz="3200" b="0" kern="1200">
                <a:gradFill>
                  <a:gsLst>
                    <a:gs pos="0">
                      <a:schemeClr val="accent1"/>
                    </a:gs>
                    <a:gs pos="100000">
                      <a:schemeClr val="accent1"/>
                    </a:gs>
                  </a:gsLst>
                  <a:lin ang="5400000" scaled="1"/>
                </a:gradFill>
                <a:latin typeface="+mj-lt"/>
                <a:ea typeface="+mj-ea"/>
                <a:cs typeface="+mj-cs"/>
              </a:defRPr>
            </a:lvl1pPr>
          </a:lstStyle>
          <a:p>
            <a:pPr marL="0" marR="0" lvl="0" indent="0" algn="l" defTabSz="932619" rtl="0" eaLnBrk="1" fontAlgn="auto" latinLnBrk="0" hangingPunct="1">
              <a:lnSpc>
                <a:spcPct val="90000"/>
              </a:lnSpc>
              <a:spcBef>
                <a:spcPct val="0"/>
              </a:spcBef>
              <a:spcAft>
                <a:spcPts val="0"/>
              </a:spcAft>
              <a:buClrTx/>
              <a:buSzTx/>
              <a:buFontTx/>
              <a:buNone/>
              <a:tabLst/>
              <a:defRPr/>
            </a:pPr>
            <a:r>
              <a:rPr kumimoji="0" lang="en-US" sz="4896" b="0" i="0" u="none" strike="noStrike" kern="1200" cap="none" spc="0" normalizeH="0" baseline="0" noProof="0" dirty="0" smtClean="0">
                <a:ln>
                  <a:noFill/>
                </a:ln>
                <a:solidFill>
                  <a:prstClr val="white"/>
                </a:solidFill>
                <a:effectLst/>
                <a:uLnTx/>
                <a:uFillTx/>
                <a:latin typeface="Segoe UI Light"/>
                <a:ea typeface="+mj-ea"/>
                <a:cs typeface="+mj-cs"/>
              </a:rPr>
              <a:t>Microsoft </a:t>
            </a:r>
            <a:br>
              <a:rPr kumimoji="0" lang="en-US" sz="4896" b="0" i="0" u="none" strike="noStrike" kern="1200" cap="none" spc="0" normalizeH="0" baseline="0" noProof="0" dirty="0" smtClean="0">
                <a:ln>
                  <a:noFill/>
                </a:ln>
                <a:solidFill>
                  <a:prstClr val="white"/>
                </a:solidFill>
                <a:effectLst/>
                <a:uLnTx/>
                <a:uFillTx/>
                <a:latin typeface="Segoe UI Light"/>
                <a:ea typeface="+mj-ea"/>
                <a:cs typeface="+mj-cs"/>
              </a:rPr>
            </a:br>
            <a:r>
              <a:rPr kumimoji="0" lang="en-US" sz="4896" b="0" i="0" u="none" strike="noStrike" kern="1200" cap="none" spc="0" normalizeH="0" baseline="0" noProof="0" dirty="0" smtClean="0">
                <a:ln>
                  <a:noFill/>
                </a:ln>
                <a:solidFill>
                  <a:prstClr val="white"/>
                </a:solidFill>
                <a:effectLst/>
                <a:uLnTx/>
                <a:uFillTx/>
                <a:latin typeface="Segoe UI Light"/>
                <a:ea typeface="+mj-ea"/>
                <a:cs typeface="+mj-cs"/>
              </a:rPr>
              <a:t>Confidential</a:t>
            </a:r>
            <a:endParaRPr kumimoji="0" lang="en-US" sz="4896" b="0" i="0" u="none" strike="noStrike" kern="1200" cap="none" spc="0" normalizeH="0" baseline="0" noProof="0" dirty="0">
              <a:ln>
                <a:noFill/>
              </a:ln>
              <a:solidFill>
                <a:prstClr val="white"/>
              </a:solidFill>
              <a:effectLst/>
              <a:uLnTx/>
              <a:uFillTx/>
              <a:latin typeface="Segoe UI Light"/>
              <a:ea typeface="+mj-ea"/>
              <a:cs typeface="+mj-cs"/>
            </a:endParaRPr>
          </a:p>
        </p:txBody>
      </p:sp>
      <p:sp>
        <p:nvSpPr>
          <p:cNvPr id="3" name="TextBox 2"/>
          <p:cNvSpPr txBox="1"/>
          <p:nvPr userDrawn="1"/>
        </p:nvSpPr>
        <p:spPr>
          <a:xfrm>
            <a:off x="4046362" y="1418508"/>
            <a:ext cx="8115907" cy="4273590"/>
          </a:xfrm>
          <a:prstGeom prst="rect">
            <a:avLst/>
          </a:prstGeom>
          <a:noFill/>
        </p:spPr>
        <p:txBody>
          <a:bodyPr wrap="square" lIns="186521" tIns="149217" rIns="186521" bIns="149217" rtlCol="0">
            <a:spAutoFit/>
          </a:bodyPr>
          <a:lstStyle/>
          <a:p>
            <a:pPr marL="0" marR="0" lvl="0" indent="0" algn="l" defTabSz="1657326" rtl="0" eaLnBrk="1" fontAlgn="auto" latinLnBrk="0" hangingPunct="1">
              <a:lnSpc>
                <a:spcPct val="100000"/>
              </a:lnSpc>
              <a:spcBef>
                <a:spcPts val="0"/>
              </a:spcBef>
              <a:spcAft>
                <a:spcPts val="0"/>
              </a:spcAft>
              <a:buClrTx/>
              <a:buSzTx/>
              <a:buFontTx/>
              <a:buNone/>
              <a:tabLst/>
              <a:defRPr/>
            </a:pPr>
            <a:r>
              <a:rPr kumimoji="0" lang="en-US" sz="2448" b="0" i="0" u="none" strike="noStrike" kern="1200" cap="none" spc="0" normalizeH="0" baseline="0" noProof="0" dirty="0" smtClean="0">
                <a:ln>
                  <a:noFill/>
                </a:ln>
                <a:solidFill>
                  <a:srgbClr val="737373"/>
                </a:solidFill>
                <a:effectLst/>
                <a:uLnTx/>
                <a:uFillTx/>
                <a:latin typeface="Segoe UI Light"/>
                <a:ea typeface="+mn-ea"/>
                <a:cs typeface="+mn-cs"/>
              </a:rPr>
              <a:t>This presentation is for informational purposes only as part of your engagement with Microsoft.  The information contained in this presentation represents the current view of Microsoft on the issues discussed as of the date of presentation.  Because Microsoft must respond to changing market conditions, it should not be interpreted to be a commitment on the part of Microsoft, and may change after the date of presentation.</a:t>
            </a:r>
          </a:p>
          <a:p>
            <a:pPr marL="0" marR="0" lvl="0" indent="0" algn="l" defTabSz="1657326" rtl="0" eaLnBrk="1" fontAlgn="auto" latinLnBrk="0" hangingPunct="1">
              <a:lnSpc>
                <a:spcPct val="100000"/>
              </a:lnSpc>
              <a:spcBef>
                <a:spcPts val="1632"/>
              </a:spcBef>
              <a:spcAft>
                <a:spcPts val="0"/>
              </a:spcAft>
              <a:buClrTx/>
              <a:buSzTx/>
              <a:buFontTx/>
              <a:buNone/>
              <a:tabLst/>
              <a:defRPr/>
            </a:pPr>
            <a:r>
              <a:rPr kumimoji="0" lang="en-US" sz="2448" b="0" i="0" u="none" strike="noStrike" kern="1200" cap="none" spc="0" normalizeH="0" baseline="0" noProof="0" dirty="0" smtClean="0">
                <a:ln>
                  <a:noFill/>
                </a:ln>
                <a:solidFill>
                  <a:srgbClr val="737373"/>
                </a:solidFill>
                <a:effectLst/>
                <a:uLnTx/>
                <a:uFillTx/>
                <a:latin typeface="Segoe UI"/>
                <a:ea typeface="+mn-ea"/>
                <a:cs typeface="+mn-cs"/>
              </a:rPr>
              <a:t>Microsoft makes no warranties, express or implied, </a:t>
            </a:r>
            <a:br>
              <a:rPr kumimoji="0" lang="en-US" sz="2448" b="0" i="0" u="none" strike="noStrike" kern="1200" cap="none" spc="0" normalizeH="0" baseline="0" noProof="0" dirty="0" smtClean="0">
                <a:ln>
                  <a:noFill/>
                </a:ln>
                <a:solidFill>
                  <a:srgbClr val="737373"/>
                </a:solidFill>
                <a:effectLst/>
                <a:uLnTx/>
                <a:uFillTx/>
                <a:latin typeface="Segoe UI"/>
                <a:ea typeface="+mn-ea"/>
                <a:cs typeface="+mn-cs"/>
              </a:rPr>
            </a:br>
            <a:r>
              <a:rPr kumimoji="0" lang="en-US" sz="2448" b="0" i="0" u="none" strike="noStrike" kern="1200" cap="none" spc="0" normalizeH="0" baseline="0" noProof="0" dirty="0" smtClean="0">
                <a:ln>
                  <a:noFill/>
                </a:ln>
                <a:solidFill>
                  <a:srgbClr val="737373"/>
                </a:solidFill>
                <a:effectLst/>
                <a:uLnTx/>
                <a:uFillTx/>
                <a:latin typeface="Segoe UI"/>
                <a:ea typeface="+mn-ea"/>
                <a:cs typeface="+mn-cs"/>
              </a:rPr>
              <a:t>in this presentation.</a:t>
            </a:r>
          </a:p>
        </p:txBody>
      </p:sp>
    </p:spTree>
    <p:extLst>
      <p:ext uri="{BB962C8B-B14F-4D97-AF65-F5344CB8AC3E}">
        <p14:creationId xmlns:p14="http://schemas.microsoft.com/office/powerpoint/2010/main" val="2921554337"/>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showMasterSp="0" preserve="1" userDrawn="1">
  <p:cSld name="Closing">
    <p:bg>
      <p:bgPr>
        <a:solidFill>
          <a:schemeClr val="accent1"/>
        </a:solidFill>
        <a:effectLst/>
      </p:bgPr>
    </p:bg>
    <p:spTree>
      <p:nvGrpSpPr>
        <p:cNvPr id="1" name=""/>
        <p:cNvGrpSpPr/>
        <p:nvPr/>
      </p:nvGrpSpPr>
      <p:grpSpPr>
        <a:xfrm>
          <a:off x="0" y="0"/>
          <a:ext cx="0" cy="0"/>
          <a:chOff x="0" y="0"/>
          <a:chExt cx="0" cy="0"/>
        </a:xfrm>
      </p:grpSpPr>
      <p:sp>
        <p:nvSpPr>
          <p:cNvPr id="4" name="Text Box 3"/>
          <p:cNvSpPr txBox="1">
            <a:spLocks noChangeArrowheads="1"/>
          </p:cNvSpPr>
          <p:nvPr userDrawn="1"/>
        </p:nvSpPr>
        <p:spPr bwMode="blackWhite">
          <a:xfrm>
            <a:off x="278527" y="6102905"/>
            <a:ext cx="11194447" cy="615280"/>
          </a:xfrm>
          <a:prstGeom prst="rect">
            <a:avLst/>
          </a:prstGeom>
          <a:noFill/>
          <a:ln w="12700">
            <a:noFill/>
            <a:miter lim="800000"/>
            <a:headEnd type="none" w="sm" len="sm"/>
            <a:tailEnd type="none" w="sm" len="sm"/>
          </a:ln>
          <a:effectLst/>
        </p:spPr>
        <p:txBody>
          <a:bodyPr vert="horz" wrap="square" lIns="186521" tIns="149217" rIns="186521" bIns="149217" numCol="1" anchor="t" anchorCtr="0" compatLnSpc="1">
            <a:prstTxWarp prst="textNoShape">
              <a:avLst/>
            </a:prstTxWarp>
            <a:spAutoFit/>
          </a:bodyPr>
          <a:lstStyle/>
          <a:p>
            <a:pPr marL="0" marR="0" lvl="0" indent="0" algn="l" defTabSz="950867" rtl="0" eaLnBrk="0" fontAlgn="auto" latinLnBrk="0" hangingPunct="0">
              <a:lnSpc>
                <a:spcPct val="100000"/>
              </a:lnSpc>
              <a:spcBef>
                <a:spcPts val="0"/>
              </a:spcBef>
              <a:spcAft>
                <a:spcPts val="0"/>
              </a:spcAft>
              <a:buClrTx/>
              <a:buSzTx/>
              <a:buFontTx/>
              <a:buNone/>
              <a:tabLst/>
              <a:defRPr/>
            </a:pPr>
            <a:r>
              <a:rPr kumimoji="0" lang="en-US" sz="680" b="0" i="0" u="none" strike="noStrike" kern="1200" cap="none" spc="0" normalizeH="0" baseline="0" noProof="0" dirty="0">
                <a:ln>
                  <a:noFill/>
                </a:ln>
                <a:solidFill>
                  <a:prstClr val="white">
                    <a:alpha val="95000"/>
                  </a:prstClr>
                </a:solidFill>
                <a:effectLst/>
                <a:uLnTx/>
                <a:uFillTx/>
                <a:latin typeface="Segoe UI"/>
                <a:ea typeface="+mn-ea"/>
                <a:cs typeface="Segoe UI" pitchFamily="34" charset="0"/>
              </a:rPr>
              <a:t>© </a:t>
            </a:r>
            <a:r>
              <a:rPr kumimoji="0" lang="en-US" sz="680" b="0" i="0" u="none" strike="noStrike" kern="1200" cap="none" spc="0" normalizeH="0" baseline="0" noProof="0" dirty="0" smtClean="0">
                <a:ln>
                  <a:noFill/>
                </a:ln>
                <a:solidFill>
                  <a:prstClr val="white">
                    <a:alpha val="95000"/>
                  </a:prstClr>
                </a:solidFill>
                <a:effectLst/>
                <a:uLnTx/>
                <a:uFillTx/>
                <a:latin typeface="Segoe UI"/>
                <a:ea typeface="+mn-ea"/>
                <a:cs typeface="Segoe UI" pitchFamily="34" charset="0"/>
              </a:rPr>
              <a:t>2014 </a:t>
            </a:r>
            <a:r>
              <a:rPr kumimoji="0" lang="en-US" sz="680" b="0" i="0" u="none" strike="noStrike" kern="1200" cap="none" spc="0" normalizeH="0" baseline="0" noProof="0" dirty="0">
                <a:ln>
                  <a:noFill/>
                </a:ln>
                <a:solidFill>
                  <a:prstClr val="white">
                    <a:alpha val="95000"/>
                  </a:prstClr>
                </a:solidFill>
                <a:effectLst/>
                <a:uLnTx/>
                <a:uFillTx/>
                <a:latin typeface="Segoe UI"/>
                <a:ea typeface="+mn-ea"/>
                <a:cs typeface="Segoe UI" pitchFamily="34" charset="0"/>
              </a:rPr>
              <a:t>Microsoft Corporation. All rights reserved. Microsoft, Windows, Windows Vista and other product names are or may be registered trademarks and/or trademarks in the U.S. and/or other countries.</a:t>
            </a:r>
          </a:p>
          <a:p>
            <a:pPr marL="0" marR="0" lvl="0" indent="0" algn="l" defTabSz="950867" rtl="0" eaLnBrk="0" fontAlgn="auto" latinLnBrk="0" hangingPunct="0">
              <a:lnSpc>
                <a:spcPct val="100000"/>
              </a:lnSpc>
              <a:spcBef>
                <a:spcPts val="0"/>
              </a:spcBef>
              <a:spcAft>
                <a:spcPts val="0"/>
              </a:spcAft>
              <a:buClrTx/>
              <a:buSzTx/>
              <a:buFontTx/>
              <a:buNone/>
              <a:tabLst/>
              <a:defRPr/>
            </a:pPr>
            <a:r>
              <a:rPr kumimoji="0" lang="en-US" sz="680" b="0" i="0" u="none" strike="noStrike" kern="1200" cap="none" spc="0" normalizeH="0" baseline="0" noProof="0" dirty="0">
                <a:ln>
                  <a:noFill/>
                </a:ln>
                <a:solidFill>
                  <a:prstClr val="white">
                    <a:alpha val="95000"/>
                  </a:prstClr>
                </a:solidFill>
                <a:effectLst/>
                <a:uLnTx/>
                <a:uFillTx/>
                <a:latin typeface="Segoe UI"/>
                <a:ea typeface="+mn-ea"/>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grpSp>
        <p:nvGrpSpPr>
          <p:cNvPr id="44" name="Group 43"/>
          <p:cNvGrpSpPr/>
          <p:nvPr userDrawn="1"/>
        </p:nvGrpSpPr>
        <p:grpSpPr>
          <a:xfrm>
            <a:off x="468438" y="3203665"/>
            <a:ext cx="3405663" cy="725358"/>
            <a:chOff x="416178" y="1279456"/>
            <a:chExt cx="2021678" cy="430650"/>
          </a:xfrm>
        </p:grpSpPr>
        <p:sp>
          <p:nvSpPr>
            <p:cNvPr id="45" name="Freeform 6"/>
            <p:cNvSpPr>
              <a:spLocks/>
            </p:cNvSpPr>
            <p:nvPr/>
          </p:nvSpPr>
          <p:spPr bwMode="auto">
            <a:xfrm>
              <a:off x="977113" y="1365458"/>
              <a:ext cx="279826" cy="258647"/>
            </a:xfrm>
            <a:custGeom>
              <a:avLst/>
              <a:gdLst>
                <a:gd name="T0" fmla="*/ 0 w 873"/>
                <a:gd name="T1" fmla="*/ 0 h 805"/>
                <a:gd name="T2" fmla="*/ 201 w 873"/>
                <a:gd name="T3" fmla="*/ 0 h 805"/>
                <a:gd name="T4" fmla="*/ 438 w 873"/>
                <a:gd name="T5" fmla="*/ 597 h 805"/>
                <a:gd name="T6" fmla="*/ 682 w 873"/>
                <a:gd name="T7" fmla="*/ 0 h 805"/>
                <a:gd name="T8" fmla="*/ 873 w 873"/>
                <a:gd name="T9" fmla="*/ 0 h 805"/>
                <a:gd name="T10" fmla="*/ 873 w 873"/>
                <a:gd name="T11" fmla="*/ 805 h 805"/>
                <a:gd name="T12" fmla="*/ 736 w 873"/>
                <a:gd name="T13" fmla="*/ 805 h 805"/>
                <a:gd name="T14" fmla="*/ 736 w 873"/>
                <a:gd name="T15" fmla="*/ 185 h 805"/>
                <a:gd name="T16" fmla="*/ 730 w 873"/>
                <a:gd name="T17" fmla="*/ 185 h 805"/>
                <a:gd name="T18" fmla="*/ 484 w 873"/>
                <a:gd name="T19" fmla="*/ 805 h 805"/>
                <a:gd name="T20" fmla="*/ 386 w 873"/>
                <a:gd name="T21" fmla="*/ 805 h 805"/>
                <a:gd name="T22" fmla="*/ 136 w 873"/>
                <a:gd name="T23" fmla="*/ 185 h 805"/>
                <a:gd name="T24" fmla="*/ 132 w 873"/>
                <a:gd name="T25" fmla="*/ 185 h 805"/>
                <a:gd name="T26" fmla="*/ 132 w 873"/>
                <a:gd name="T27" fmla="*/ 805 h 805"/>
                <a:gd name="T28" fmla="*/ 0 w 873"/>
                <a:gd name="T29" fmla="*/ 805 h 805"/>
                <a:gd name="T30" fmla="*/ 0 w 873"/>
                <a:gd name="T31" fmla="*/ 0 h 8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73" h="805">
                  <a:moveTo>
                    <a:pt x="0" y="0"/>
                  </a:moveTo>
                  <a:lnTo>
                    <a:pt x="201" y="0"/>
                  </a:lnTo>
                  <a:lnTo>
                    <a:pt x="438" y="597"/>
                  </a:lnTo>
                  <a:lnTo>
                    <a:pt x="682" y="0"/>
                  </a:lnTo>
                  <a:lnTo>
                    <a:pt x="873" y="0"/>
                  </a:lnTo>
                  <a:lnTo>
                    <a:pt x="873" y="805"/>
                  </a:lnTo>
                  <a:lnTo>
                    <a:pt x="736" y="805"/>
                  </a:lnTo>
                  <a:lnTo>
                    <a:pt x="736" y="185"/>
                  </a:lnTo>
                  <a:lnTo>
                    <a:pt x="730" y="185"/>
                  </a:lnTo>
                  <a:lnTo>
                    <a:pt x="484" y="805"/>
                  </a:lnTo>
                  <a:lnTo>
                    <a:pt x="386" y="805"/>
                  </a:lnTo>
                  <a:lnTo>
                    <a:pt x="136" y="185"/>
                  </a:lnTo>
                  <a:lnTo>
                    <a:pt x="132" y="185"/>
                  </a:lnTo>
                  <a:lnTo>
                    <a:pt x="132" y="805"/>
                  </a:lnTo>
                  <a:lnTo>
                    <a:pt x="0" y="805"/>
                  </a:lnTo>
                  <a:lnTo>
                    <a:pt x="0"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32619"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0" normalizeH="0" baseline="0" noProof="0">
                <a:ln>
                  <a:noFill/>
                </a:ln>
                <a:solidFill>
                  <a:prstClr val="white"/>
                </a:solidFill>
                <a:effectLst/>
                <a:uLnTx/>
                <a:uFillTx/>
                <a:latin typeface="Segoe UI"/>
                <a:ea typeface="+mn-ea"/>
                <a:cs typeface="+mn-cs"/>
              </a:endParaRPr>
            </a:p>
          </p:txBody>
        </p:sp>
        <p:sp>
          <p:nvSpPr>
            <p:cNvPr id="46" name="Freeform 7"/>
            <p:cNvSpPr>
              <a:spLocks noEditPoints="1"/>
            </p:cNvSpPr>
            <p:nvPr/>
          </p:nvSpPr>
          <p:spPr bwMode="auto">
            <a:xfrm>
              <a:off x="1294806" y="1359681"/>
              <a:ext cx="52628" cy="264423"/>
            </a:xfrm>
            <a:custGeom>
              <a:avLst/>
              <a:gdLst>
                <a:gd name="T0" fmla="*/ 13 w 164"/>
                <a:gd name="T1" fmla="*/ 246 h 824"/>
                <a:gd name="T2" fmla="*/ 149 w 164"/>
                <a:gd name="T3" fmla="*/ 246 h 824"/>
                <a:gd name="T4" fmla="*/ 149 w 164"/>
                <a:gd name="T5" fmla="*/ 824 h 824"/>
                <a:gd name="T6" fmla="*/ 13 w 164"/>
                <a:gd name="T7" fmla="*/ 824 h 824"/>
                <a:gd name="T8" fmla="*/ 13 w 164"/>
                <a:gd name="T9" fmla="*/ 246 h 824"/>
                <a:gd name="T10" fmla="*/ 82 w 164"/>
                <a:gd name="T11" fmla="*/ 0 h 824"/>
                <a:gd name="T12" fmla="*/ 105 w 164"/>
                <a:gd name="T13" fmla="*/ 4 h 824"/>
                <a:gd name="T14" fmla="*/ 124 w 164"/>
                <a:gd name="T15" fmla="*/ 12 h 824"/>
                <a:gd name="T16" fmla="*/ 141 w 164"/>
                <a:gd name="T17" fmla="*/ 25 h 824"/>
                <a:gd name="T18" fmla="*/ 154 w 164"/>
                <a:gd name="T19" fmla="*/ 40 h 824"/>
                <a:gd name="T20" fmla="*/ 162 w 164"/>
                <a:gd name="T21" fmla="*/ 59 h 824"/>
                <a:gd name="T22" fmla="*/ 164 w 164"/>
                <a:gd name="T23" fmla="*/ 80 h 824"/>
                <a:gd name="T24" fmla="*/ 162 w 164"/>
                <a:gd name="T25" fmla="*/ 101 h 824"/>
                <a:gd name="T26" fmla="*/ 154 w 164"/>
                <a:gd name="T27" fmla="*/ 120 h 824"/>
                <a:gd name="T28" fmla="*/ 141 w 164"/>
                <a:gd name="T29" fmla="*/ 136 h 824"/>
                <a:gd name="T30" fmla="*/ 124 w 164"/>
                <a:gd name="T31" fmla="*/ 147 h 824"/>
                <a:gd name="T32" fmla="*/ 103 w 164"/>
                <a:gd name="T33" fmla="*/ 155 h 824"/>
                <a:gd name="T34" fmla="*/ 82 w 164"/>
                <a:gd name="T35" fmla="*/ 158 h 824"/>
                <a:gd name="T36" fmla="*/ 61 w 164"/>
                <a:gd name="T37" fmla="*/ 155 h 824"/>
                <a:gd name="T38" fmla="*/ 42 w 164"/>
                <a:gd name="T39" fmla="*/ 147 h 824"/>
                <a:gd name="T40" fmla="*/ 24 w 164"/>
                <a:gd name="T41" fmla="*/ 136 h 824"/>
                <a:gd name="T42" fmla="*/ 11 w 164"/>
                <a:gd name="T43" fmla="*/ 120 h 824"/>
                <a:gd name="T44" fmla="*/ 1 w 164"/>
                <a:gd name="T45" fmla="*/ 101 h 824"/>
                <a:gd name="T46" fmla="*/ 0 w 164"/>
                <a:gd name="T47" fmla="*/ 80 h 824"/>
                <a:gd name="T48" fmla="*/ 1 w 164"/>
                <a:gd name="T49" fmla="*/ 59 h 824"/>
                <a:gd name="T50" fmla="*/ 11 w 164"/>
                <a:gd name="T51" fmla="*/ 40 h 824"/>
                <a:gd name="T52" fmla="*/ 24 w 164"/>
                <a:gd name="T53" fmla="*/ 23 h 824"/>
                <a:gd name="T54" fmla="*/ 42 w 164"/>
                <a:gd name="T55" fmla="*/ 12 h 824"/>
                <a:gd name="T56" fmla="*/ 61 w 164"/>
                <a:gd name="T57" fmla="*/ 4 h 824"/>
                <a:gd name="T58" fmla="*/ 82 w 164"/>
                <a:gd name="T59" fmla="*/ 0 h 8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64" h="824">
                  <a:moveTo>
                    <a:pt x="13" y="246"/>
                  </a:moveTo>
                  <a:lnTo>
                    <a:pt x="149" y="246"/>
                  </a:lnTo>
                  <a:lnTo>
                    <a:pt x="149" y="824"/>
                  </a:lnTo>
                  <a:lnTo>
                    <a:pt x="13" y="824"/>
                  </a:lnTo>
                  <a:lnTo>
                    <a:pt x="13" y="246"/>
                  </a:lnTo>
                  <a:close/>
                  <a:moveTo>
                    <a:pt x="82" y="0"/>
                  </a:moveTo>
                  <a:lnTo>
                    <a:pt x="105" y="4"/>
                  </a:lnTo>
                  <a:lnTo>
                    <a:pt x="124" y="12"/>
                  </a:lnTo>
                  <a:lnTo>
                    <a:pt x="141" y="25"/>
                  </a:lnTo>
                  <a:lnTo>
                    <a:pt x="154" y="40"/>
                  </a:lnTo>
                  <a:lnTo>
                    <a:pt x="162" y="59"/>
                  </a:lnTo>
                  <a:lnTo>
                    <a:pt x="164" y="80"/>
                  </a:lnTo>
                  <a:lnTo>
                    <a:pt x="162" y="101"/>
                  </a:lnTo>
                  <a:lnTo>
                    <a:pt x="154" y="120"/>
                  </a:lnTo>
                  <a:lnTo>
                    <a:pt x="141" y="136"/>
                  </a:lnTo>
                  <a:lnTo>
                    <a:pt x="124" y="147"/>
                  </a:lnTo>
                  <a:lnTo>
                    <a:pt x="103" y="155"/>
                  </a:lnTo>
                  <a:lnTo>
                    <a:pt x="82" y="158"/>
                  </a:lnTo>
                  <a:lnTo>
                    <a:pt x="61" y="155"/>
                  </a:lnTo>
                  <a:lnTo>
                    <a:pt x="42" y="147"/>
                  </a:lnTo>
                  <a:lnTo>
                    <a:pt x="24" y="136"/>
                  </a:lnTo>
                  <a:lnTo>
                    <a:pt x="11" y="120"/>
                  </a:lnTo>
                  <a:lnTo>
                    <a:pt x="1" y="101"/>
                  </a:lnTo>
                  <a:lnTo>
                    <a:pt x="0" y="80"/>
                  </a:lnTo>
                  <a:lnTo>
                    <a:pt x="1" y="59"/>
                  </a:lnTo>
                  <a:lnTo>
                    <a:pt x="11" y="40"/>
                  </a:lnTo>
                  <a:lnTo>
                    <a:pt x="24" y="23"/>
                  </a:lnTo>
                  <a:lnTo>
                    <a:pt x="42" y="12"/>
                  </a:lnTo>
                  <a:lnTo>
                    <a:pt x="61" y="4"/>
                  </a:lnTo>
                  <a:lnTo>
                    <a:pt x="82"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32619"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0" normalizeH="0" baseline="0" noProof="0">
                <a:ln>
                  <a:noFill/>
                </a:ln>
                <a:solidFill>
                  <a:prstClr val="white"/>
                </a:solidFill>
                <a:effectLst/>
                <a:uLnTx/>
                <a:uFillTx/>
                <a:latin typeface="Segoe UI"/>
                <a:ea typeface="+mn-ea"/>
                <a:cs typeface="+mn-cs"/>
              </a:endParaRPr>
            </a:p>
          </p:txBody>
        </p:sp>
        <p:sp>
          <p:nvSpPr>
            <p:cNvPr id="47" name="Freeform 8"/>
            <p:cNvSpPr>
              <a:spLocks/>
            </p:cNvSpPr>
            <p:nvPr/>
          </p:nvSpPr>
          <p:spPr bwMode="auto">
            <a:xfrm>
              <a:off x="1373106" y="1434131"/>
              <a:ext cx="145047" cy="193825"/>
            </a:xfrm>
            <a:custGeom>
              <a:avLst/>
              <a:gdLst>
                <a:gd name="T0" fmla="*/ 311 w 453"/>
                <a:gd name="T1" fmla="*/ 0 h 604"/>
                <a:gd name="T2" fmla="*/ 350 w 453"/>
                <a:gd name="T3" fmla="*/ 2 h 604"/>
                <a:gd name="T4" fmla="*/ 388 w 453"/>
                <a:gd name="T5" fmla="*/ 7 h 604"/>
                <a:gd name="T6" fmla="*/ 422 w 453"/>
                <a:gd name="T7" fmla="*/ 17 h 604"/>
                <a:gd name="T8" fmla="*/ 451 w 453"/>
                <a:gd name="T9" fmla="*/ 28 h 604"/>
                <a:gd name="T10" fmla="*/ 453 w 453"/>
                <a:gd name="T11" fmla="*/ 30 h 604"/>
                <a:gd name="T12" fmla="*/ 453 w 453"/>
                <a:gd name="T13" fmla="*/ 162 h 604"/>
                <a:gd name="T14" fmla="*/ 447 w 453"/>
                <a:gd name="T15" fmla="*/ 156 h 604"/>
                <a:gd name="T16" fmla="*/ 405 w 453"/>
                <a:gd name="T17" fmla="*/ 131 h 604"/>
                <a:gd name="T18" fmla="*/ 361 w 453"/>
                <a:gd name="T19" fmla="*/ 116 h 604"/>
                <a:gd name="T20" fmla="*/ 317 w 453"/>
                <a:gd name="T21" fmla="*/ 112 h 604"/>
                <a:gd name="T22" fmla="*/ 279 w 453"/>
                <a:gd name="T23" fmla="*/ 116 h 604"/>
                <a:gd name="T24" fmla="*/ 246 w 453"/>
                <a:gd name="T25" fmla="*/ 126 h 604"/>
                <a:gd name="T26" fmla="*/ 216 w 453"/>
                <a:gd name="T27" fmla="*/ 141 h 604"/>
                <a:gd name="T28" fmla="*/ 189 w 453"/>
                <a:gd name="T29" fmla="*/ 164 h 604"/>
                <a:gd name="T30" fmla="*/ 168 w 453"/>
                <a:gd name="T31" fmla="*/ 192 h 604"/>
                <a:gd name="T32" fmla="*/ 153 w 453"/>
                <a:gd name="T33" fmla="*/ 227 h 604"/>
                <a:gd name="T34" fmla="*/ 143 w 453"/>
                <a:gd name="T35" fmla="*/ 263 h 604"/>
                <a:gd name="T36" fmla="*/ 141 w 453"/>
                <a:gd name="T37" fmla="*/ 305 h 604"/>
                <a:gd name="T38" fmla="*/ 143 w 453"/>
                <a:gd name="T39" fmla="*/ 347 h 604"/>
                <a:gd name="T40" fmla="*/ 153 w 453"/>
                <a:gd name="T41" fmla="*/ 383 h 604"/>
                <a:gd name="T42" fmla="*/ 168 w 453"/>
                <a:gd name="T43" fmla="*/ 416 h 604"/>
                <a:gd name="T44" fmla="*/ 187 w 453"/>
                <a:gd name="T45" fmla="*/ 442 h 604"/>
                <a:gd name="T46" fmla="*/ 214 w 453"/>
                <a:gd name="T47" fmla="*/ 463 h 604"/>
                <a:gd name="T48" fmla="*/ 243 w 453"/>
                <a:gd name="T49" fmla="*/ 480 h 604"/>
                <a:gd name="T50" fmla="*/ 277 w 453"/>
                <a:gd name="T51" fmla="*/ 488 h 604"/>
                <a:gd name="T52" fmla="*/ 315 w 453"/>
                <a:gd name="T53" fmla="*/ 492 h 604"/>
                <a:gd name="T54" fmla="*/ 346 w 453"/>
                <a:gd name="T55" fmla="*/ 488 h 604"/>
                <a:gd name="T56" fmla="*/ 380 w 453"/>
                <a:gd name="T57" fmla="*/ 479 h 604"/>
                <a:gd name="T58" fmla="*/ 414 w 453"/>
                <a:gd name="T59" fmla="*/ 465 h 604"/>
                <a:gd name="T60" fmla="*/ 447 w 453"/>
                <a:gd name="T61" fmla="*/ 444 h 604"/>
                <a:gd name="T62" fmla="*/ 453 w 453"/>
                <a:gd name="T63" fmla="*/ 440 h 604"/>
                <a:gd name="T64" fmla="*/ 453 w 453"/>
                <a:gd name="T65" fmla="*/ 564 h 604"/>
                <a:gd name="T66" fmla="*/ 451 w 453"/>
                <a:gd name="T67" fmla="*/ 566 h 604"/>
                <a:gd name="T68" fmla="*/ 414 w 453"/>
                <a:gd name="T69" fmla="*/ 583 h 604"/>
                <a:gd name="T70" fmla="*/ 376 w 453"/>
                <a:gd name="T71" fmla="*/ 595 h 604"/>
                <a:gd name="T72" fmla="*/ 332 w 453"/>
                <a:gd name="T73" fmla="*/ 603 h 604"/>
                <a:gd name="T74" fmla="*/ 287 w 453"/>
                <a:gd name="T75" fmla="*/ 604 h 604"/>
                <a:gd name="T76" fmla="*/ 233 w 453"/>
                <a:gd name="T77" fmla="*/ 601 h 604"/>
                <a:gd name="T78" fmla="*/ 183 w 453"/>
                <a:gd name="T79" fmla="*/ 589 h 604"/>
                <a:gd name="T80" fmla="*/ 138 w 453"/>
                <a:gd name="T81" fmla="*/ 568 h 604"/>
                <a:gd name="T82" fmla="*/ 97 w 453"/>
                <a:gd name="T83" fmla="*/ 542 h 604"/>
                <a:gd name="T84" fmla="*/ 63 w 453"/>
                <a:gd name="T85" fmla="*/ 507 h 604"/>
                <a:gd name="T86" fmla="*/ 36 w 453"/>
                <a:gd name="T87" fmla="*/ 465 h 604"/>
                <a:gd name="T88" fmla="*/ 15 w 453"/>
                <a:gd name="T89" fmla="*/ 419 h 604"/>
                <a:gd name="T90" fmla="*/ 4 w 453"/>
                <a:gd name="T91" fmla="*/ 370 h 604"/>
                <a:gd name="T92" fmla="*/ 0 w 453"/>
                <a:gd name="T93" fmla="*/ 316 h 604"/>
                <a:gd name="T94" fmla="*/ 4 w 453"/>
                <a:gd name="T95" fmla="*/ 257 h 604"/>
                <a:gd name="T96" fmla="*/ 17 w 453"/>
                <a:gd name="T97" fmla="*/ 202 h 604"/>
                <a:gd name="T98" fmla="*/ 38 w 453"/>
                <a:gd name="T99" fmla="*/ 151 h 604"/>
                <a:gd name="T100" fmla="*/ 67 w 453"/>
                <a:gd name="T101" fmla="*/ 107 h 604"/>
                <a:gd name="T102" fmla="*/ 103 w 453"/>
                <a:gd name="T103" fmla="*/ 69 h 604"/>
                <a:gd name="T104" fmla="*/ 147 w 453"/>
                <a:gd name="T105" fmla="*/ 40 h 604"/>
                <a:gd name="T106" fmla="*/ 197 w 453"/>
                <a:gd name="T107" fmla="*/ 17 h 604"/>
                <a:gd name="T108" fmla="*/ 252 w 453"/>
                <a:gd name="T109" fmla="*/ 4 h 604"/>
                <a:gd name="T110" fmla="*/ 311 w 453"/>
                <a:gd name="T111" fmla="*/ 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53" h="604">
                  <a:moveTo>
                    <a:pt x="311" y="0"/>
                  </a:moveTo>
                  <a:lnTo>
                    <a:pt x="350" y="2"/>
                  </a:lnTo>
                  <a:lnTo>
                    <a:pt x="388" y="7"/>
                  </a:lnTo>
                  <a:lnTo>
                    <a:pt x="422" y="17"/>
                  </a:lnTo>
                  <a:lnTo>
                    <a:pt x="451" y="28"/>
                  </a:lnTo>
                  <a:lnTo>
                    <a:pt x="453" y="30"/>
                  </a:lnTo>
                  <a:lnTo>
                    <a:pt x="453" y="162"/>
                  </a:lnTo>
                  <a:lnTo>
                    <a:pt x="447" y="156"/>
                  </a:lnTo>
                  <a:lnTo>
                    <a:pt x="405" y="131"/>
                  </a:lnTo>
                  <a:lnTo>
                    <a:pt x="361" y="116"/>
                  </a:lnTo>
                  <a:lnTo>
                    <a:pt x="317" y="112"/>
                  </a:lnTo>
                  <a:lnTo>
                    <a:pt x="279" y="116"/>
                  </a:lnTo>
                  <a:lnTo>
                    <a:pt x="246" y="126"/>
                  </a:lnTo>
                  <a:lnTo>
                    <a:pt x="216" y="141"/>
                  </a:lnTo>
                  <a:lnTo>
                    <a:pt x="189" y="164"/>
                  </a:lnTo>
                  <a:lnTo>
                    <a:pt x="168" y="192"/>
                  </a:lnTo>
                  <a:lnTo>
                    <a:pt x="153" y="227"/>
                  </a:lnTo>
                  <a:lnTo>
                    <a:pt x="143" y="263"/>
                  </a:lnTo>
                  <a:lnTo>
                    <a:pt x="141" y="305"/>
                  </a:lnTo>
                  <a:lnTo>
                    <a:pt x="143" y="347"/>
                  </a:lnTo>
                  <a:lnTo>
                    <a:pt x="153" y="383"/>
                  </a:lnTo>
                  <a:lnTo>
                    <a:pt x="168" y="416"/>
                  </a:lnTo>
                  <a:lnTo>
                    <a:pt x="187" y="442"/>
                  </a:lnTo>
                  <a:lnTo>
                    <a:pt x="214" y="463"/>
                  </a:lnTo>
                  <a:lnTo>
                    <a:pt x="243" y="480"/>
                  </a:lnTo>
                  <a:lnTo>
                    <a:pt x="277" y="488"/>
                  </a:lnTo>
                  <a:lnTo>
                    <a:pt x="315" y="492"/>
                  </a:lnTo>
                  <a:lnTo>
                    <a:pt x="346" y="488"/>
                  </a:lnTo>
                  <a:lnTo>
                    <a:pt x="380" y="479"/>
                  </a:lnTo>
                  <a:lnTo>
                    <a:pt x="414" y="465"/>
                  </a:lnTo>
                  <a:lnTo>
                    <a:pt x="447" y="444"/>
                  </a:lnTo>
                  <a:lnTo>
                    <a:pt x="453" y="440"/>
                  </a:lnTo>
                  <a:lnTo>
                    <a:pt x="453" y="564"/>
                  </a:lnTo>
                  <a:lnTo>
                    <a:pt x="451" y="566"/>
                  </a:lnTo>
                  <a:lnTo>
                    <a:pt x="414" y="583"/>
                  </a:lnTo>
                  <a:lnTo>
                    <a:pt x="376" y="595"/>
                  </a:lnTo>
                  <a:lnTo>
                    <a:pt x="332" y="603"/>
                  </a:lnTo>
                  <a:lnTo>
                    <a:pt x="287" y="604"/>
                  </a:lnTo>
                  <a:lnTo>
                    <a:pt x="233" y="601"/>
                  </a:lnTo>
                  <a:lnTo>
                    <a:pt x="183" y="589"/>
                  </a:lnTo>
                  <a:lnTo>
                    <a:pt x="138" y="568"/>
                  </a:lnTo>
                  <a:lnTo>
                    <a:pt x="97" y="542"/>
                  </a:lnTo>
                  <a:lnTo>
                    <a:pt x="63" y="507"/>
                  </a:lnTo>
                  <a:lnTo>
                    <a:pt x="36" y="465"/>
                  </a:lnTo>
                  <a:lnTo>
                    <a:pt x="15" y="419"/>
                  </a:lnTo>
                  <a:lnTo>
                    <a:pt x="4" y="370"/>
                  </a:lnTo>
                  <a:lnTo>
                    <a:pt x="0" y="316"/>
                  </a:lnTo>
                  <a:lnTo>
                    <a:pt x="4" y="257"/>
                  </a:lnTo>
                  <a:lnTo>
                    <a:pt x="17" y="202"/>
                  </a:lnTo>
                  <a:lnTo>
                    <a:pt x="38" y="151"/>
                  </a:lnTo>
                  <a:lnTo>
                    <a:pt x="67" y="107"/>
                  </a:lnTo>
                  <a:lnTo>
                    <a:pt x="103" y="69"/>
                  </a:lnTo>
                  <a:lnTo>
                    <a:pt x="147" y="40"/>
                  </a:lnTo>
                  <a:lnTo>
                    <a:pt x="197" y="17"/>
                  </a:lnTo>
                  <a:lnTo>
                    <a:pt x="252" y="4"/>
                  </a:lnTo>
                  <a:lnTo>
                    <a:pt x="311"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32619"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0" normalizeH="0" baseline="0" noProof="0">
                <a:ln>
                  <a:noFill/>
                </a:ln>
                <a:solidFill>
                  <a:prstClr val="white"/>
                </a:solidFill>
                <a:effectLst/>
                <a:uLnTx/>
                <a:uFillTx/>
                <a:latin typeface="Segoe UI"/>
                <a:ea typeface="+mn-ea"/>
                <a:cs typeface="+mn-cs"/>
              </a:endParaRPr>
            </a:p>
          </p:txBody>
        </p:sp>
        <p:sp>
          <p:nvSpPr>
            <p:cNvPr id="48" name="Freeform 9"/>
            <p:cNvSpPr>
              <a:spLocks/>
            </p:cNvSpPr>
            <p:nvPr/>
          </p:nvSpPr>
          <p:spPr bwMode="auto">
            <a:xfrm>
              <a:off x="1550885" y="1435414"/>
              <a:ext cx="107181" cy="188690"/>
            </a:xfrm>
            <a:custGeom>
              <a:avLst/>
              <a:gdLst>
                <a:gd name="T0" fmla="*/ 279 w 334"/>
                <a:gd name="T1" fmla="*/ 0 h 587"/>
                <a:gd name="T2" fmla="*/ 309 w 334"/>
                <a:gd name="T3" fmla="*/ 2 h 587"/>
                <a:gd name="T4" fmla="*/ 332 w 334"/>
                <a:gd name="T5" fmla="*/ 7 h 587"/>
                <a:gd name="T6" fmla="*/ 334 w 334"/>
                <a:gd name="T7" fmla="*/ 9 h 587"/>
                <a:gd name="T8" fmla="*/ 334 w 334"/>
                <a:gd name="T9" fmla="*/ 145 h 587"/>
                <a:gd name="T10" fmla="*/ 328 w 334"/>
                <a:gd name="T11" fmla="*/ 141 h 587"/>
                <a:gd name="T12" fmla="*/ 317 w 334"/>
                <a:gd name="T13" fmla="*/ 135 h 587"/>
                <a:gd name="T14" fmla="*/ 298 w 334"/>
                <a:gd name="T15" fmla="*/ 129 h 587"/>
                <a:gd name="T16" fmla="*/ 277 w 334"/>
                <a:gd name="T17" fmla="*/ 124 h 587"/>
                <a:gd name="T18" fmla="*/ 256 w 334"/>
                <a:gd name="T19" fmla="*/ 122 h 587"/>
                <a:gd name="T20" fmla="*/ 223 w 334"/>
                <a:gd name="T21" fmla="*/ 127 h 587"/>
                <a:gd name="T22" fmla="*/ 193 w 334"/>
                <a:gd name="T23" fmla="*/ 143 h 587"/>
                <a:gd name="T24" fmla="*/ 168 w 334"/>
                <a:gd name="T25" fmla="*/ 169 h 587"/>
                <a:gd name="T26" fmla="*/ 151 w 334"/>
                <a:gd name="T27" fmla="*/ 204 h 587"/>
                <a:gd name="T28" fmla="*/ 139 w 334"/>
                <a:gd name="T29" fmla="*/ 244 h 587"/>
                <a:gd name="T30" fmla="*/ 135 w 334"/>
                <a:gd name="T31" fmla="*/ 291 h 587"/>
                <a:gd name="T32" fmla="*/ 135 w 334"/>
                <a:gd name="T33" fmla="*/ 587 h 587"/>
                <a:gd name="T34" fmla="*/ 0 w 334"/>
                <a:gd name="T35" fmla="*/ 587 h 587"/>
                <a:gd name="T36" fmla="*/ 0 w 334"/>
                <a:gd name="T37" fmla="*/ 9 h 587"/>
                <a:gd name="T38" fmla="*/ 135 w 334"/>
                <a:gd name="T39" fmla="*/ 9 h 587"/>
                <a:gd name="T40" fmla="*/ 135 w 334"/>
                <a:gd name="T41" fmla="*/ 110 h 587"/>
                <a:gd name="T42" fmla="*/ 135 w 334"/>
                <a:gd name="T43" fmla="*/ 110 h 587"/>
                <a:gd name="T44" fmla="*/ 151 w 334"/>
                <a:gd name="T45" fmla="*/ 80 h 587"/>
                <a:gd name="T46" fmla="*/ 168 w 334"/>
                <a:gd name="T47" fmla="*/ 53 h 587"/>
                <a:gd name="T48" fmla="*/ 189 w 334"/>
                <a:gd name="T49" fmla="*/ 32 h 587"/>
                <a:gd name="T50" fmla="*/ 216 w 334"/>
                <a:gd name="T51" fmla="*/ 15 h 587"/>
                <a:gd name="T52" fmla="*/ 246 w 334"/>
                <a:gd name="T53" fmla="*/ 3 h 587"/>
                <a:gd name="T54" fmla="*/ 279 w 334"/>
                <a:gd name="T55" fmla="*/ 0 h 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4" h="587">
                  <a:moveTo>
                    <a:pt x="279" y="0"/>
                  </a:moveTo>
                  <a:lnTo>
                    <a:pt x="309" y="2"/>
                  </a:lnTo>
                  <a:lnTo>
                    <a:pt x="332" y="7"/>
                  </a:lnTo>
                  <a:lnTo>
                    <a:pt x="334" y="9"/>
                  </a:lnTo>
                  <a:lnTo>
                    <a:pt x="334" y="145"/>
                  </a:lnTo>
                  <a:lnTo>
                    <a:pt x="328" y="141"/>
                  </a:lnTo>
                  <a:lnTo>
                    <a:pt x="317" y="135"/>
                  </a:lnTo>
                  <a:lnTo>
                    <a:pt x="298" y="129"/>
                  </a:lnTo>
                  <a:lnTo>
                    <a:pt x="277" y="124"/>
                  </a:lnTo>
                  <a:lnTo>
                    <a:pt x="256" y="122"/>
                  </a:lnTo>
                  <a:lnTo>
                    <a:pt x="223" y="127"/>
                  </a:lnTo>
                  <a:lnTo>
                    <a:pt x="193" y="143"/>
                  </a:lnTo>
                  <a:lnTo>
                    <a:pt x="168" y="169"/>
                  </a:lnTo>
                  <a:lnTo>
                    <a:pt x="151" y="204"/>
                  </a:lnTo>
                  <a:lnTo>
                    <a:pt x="139" y="244"/>
                  </a:lnTo>
                  <a:lnTo>
                    <a:pt x="135" y="291"/>
                  </a:lnTo>
                  <a:lnTo>
                    <a:pt x="135" y="587"/>
                  </a:lnTo>
                  <a:lnTo>
                    <a:pt x="0" y="587"/>
                  </a:lnTo>
                  <a:lnTo>
                    <a:pt x="0" y="9"/>
                  </a:lnTo>
                  <a:lnTo>
                    <a:pt x="135" y="9"/>
                  </a:lnTo>
                  <a:lnTo>
                    <a:pt x="135" y="110"/>
                  </a:lnTo>
                  <a:lnTo>
                    <a:pt x="135" y="110"/>
                  </a:lnTo>
                  <a:lnTo>
                    <a:pt x="151" y="80"/>
                  </a:lnTo>
                  <a:lnTo>
                    <a:pt x="168" y="53"/>
                  </a:lnTo>
                  <a:lnTo>
                    <a:pt x="189" y="32"/>
                  </a:lnTo>
                  <a:lnTo>
                    <a:pt x="216" y="15"/>
                  </a:lnTo>
                  <a:lnTo>
                    <a:pt x="246" y="3"/>
                  </a:lnTo>
                  <a:lnTo>
                    <a:pt x="279"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32619"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0" normalizeH="0" baseline="0" noProof="0">
                <a:ln>
                  <a:noFill/>
                </a:ln>
                <a:solidFill>
                  <a:prstClr val="white"/>
                </a:solidFill>
                <a:effectLst/>
                <a:uLnTx/>
                <a:uFillTx/>
                <a:latin typeface="Segoe UI"/>
                <a:ea typeface="+mn-ea"/>
                <a:cs typeface="+mn-cs"/>
              </a:endParaRPr>
            </a:p>
          </p:txBody>
        </p:sp>
        <p:sp>
          <p:nvSpPr>
            <p:cNvPr id="49" name="Freeform 10"/>
            <p:cNvSpPr>
              <a:spLocks noEditPoints="1"/>
            </p:cNvSpPr>
            <p:nvPr/>
          </p:nvSpPr>
          <p:spPr bwMode="auto">
            <a:xfrm>
              <a:off x="1661275" y="1434131"/>
              <a:ext cx="190615" cy="193825"/>
            </a:xfrm>
            <a:custGeom>
              <a:avLst/>
              <a:gdLst>
                <a:gd name="T0" fmla="*/ 263 w 593"/>
                <a:gd name="T1" fmla="*/ 114 h 604"/>
                <a:gd name="T2" fmla="*/ 206 w 593"/>
                <a:gd name="T3" fmla="*/ 141 h 604"/>
                <a:gd name="T4" fmla="*/ 164 w 593"/>
                <a:gd name="T5" fmla="*/ 189 h 604"/>
                <a:gd name="T6" fmla="*/ 143 w 593"/>
                <a:gd name="T7" fmla="*/ 261 h 604"/>
                <a:gd name="T8" fmla="*/ 143 w 593"/>
                <a:gd name="T9" fmla="*/ 347 h 604"/>
                <a:gd name="T10" fmla="*/ 164 w 593"/>
                <a:gd name="T11" fmla="*/ 416 h 604"/>
                <a:gd name="T12" fmla="*/ 206 w 593"/>
                <a:gd name="T13" fmla="*/ 465 h 604"/>
                <a:gd name="T14" fmla="*/ 263 w 593"/>
                <a:gd name="T15" fmla="*/ 488 h 604"/>
                <a:gd name="T16" fmla="*/ 336 w 593"/>
                <a:gd name="T17" fmla="*/ 488 h 604"/>
                <a:gd name="T18" fmla="*/ 393 w 593"/>
                <a:gd name="T19" fmla="*/ 465 h 604"/>
                <a:gd name="T20" fmla="*/ 431 w 593"/>
                <a:gd name="T21" fmla="*/ 418 h 604"/>
                <a:gd name="T22" fmla="*/ 450 w 593"/>
                <a:gd name="T23" fmla="*/ 345 h 604"/>
                <a:gd name="T24" fmla="*/ 450 w 593"/>
                <a:gd name="T25" fmla="*/ 257 h 604"/>
                <a:gd name="T26" fmla="*/ 429 w 593"/>
                <a:gd name="T27" fmla="*/ 187 h 604"/>
                <a:gd name="T28" fmla="*/ 389 w 593"/>
                <a:gd name="T29" fmla="*/ 139 h 604"/>
                <a:gd name="T30" fmla="*/ 332 w 593"/>
                <a:gd name="T31" fmla="*/ 114 h 604"/>
                <a:gd name="T32" fmla="*/ 305 w 593"/>
                <a:gd name="T33" fmla="*/ 0 h 604"/>
                <a:gd name="T34" fmla="*/ 404 w 593"/>
                <a:gd name="T35" fmla="*/ 13 h 604"/>
                <a:gd name="T36" fmla="*/ 485 w 593"/>
                <a:gd name="T37" fmla="*/ 51 h 604"/>
                <a:gd name="T38" fmla="*/ 544 w 593"/>
                <a:gd name="T39" fmla="*/ 112 h 604"/>
                <a:gd name="T40" fmla="*/ 580 w 593"/>
                <a:gd name="T41" fmla="*/ 196 h 604"/>
                <a:gd name="T42" fmla="*/ 593 w 593"/>
                <a:gd name="T43" fmla="*/ 297 h 604"/>
                <a:gd name="T44" fmla="*/ 580 w 593"/>
                <a:gd name="T45" fmla="*/ 398 h 604"/>
                <a:gd name="T46" fmla="*/ 542 w 593"/>
                <a:gd name="T47" fmla="*/ 484 h 604"/>
                <a:gd name="T48" fmla="*/ 477 w 593"/>
                <a:gd name="T49" fmla="*/ 551 h 604"/>
                <a:gd name="T50" fmla="*/ 393 w 593"/>
                <a:gd name="T51" fmla="*/ 591 h 604"/>
                <a:gd name="T52" fmla="*/ 292 w 593"/>
                <a:gd name="T53" fmla="*/ 604 h 604"/>
                <a:gd name="T54" fmla="*/ 194 w 593"/>
                <a:gd name="T55" fmla="*/ 591 h 604"/>
                <a:gd name="T56" fmla="*/ 112 w 593"/>
                <a:gd name="T57" fmla="*/ 553 h 604"/>
                <a:gd name="T58" fmla="*/ 51 w 593"/>
                <a:gd name="T59" fmla="*/ 490 h 604"/>
                <a:gd name="T60" fmla="*/ 13 w 593"/>
                <a:gd name="T61" fmla="*/ 408 h 604"/>
                <a:gd name="T62" fmla="*/ 0 w 593"/>
                <a:gd name="T63" fmla="*/ 309 h 604"/>
                <a:gd name="T64" fmla="*/ 13 w 593"/>
                <a:gd name="T65" fmla="*/ 204 h 604"/>
                <a:gd name="T66" fmla="*/ 51 w 593"/>
                <a:gd name="T67" fmla="*/ 118 h 604"/>
                <a:gd name="T68" fmla="*/ 116 w 593"/>
                <a:gd name="T69" fmla="*/ 53 h 604"/>
                <a:gd name="T70" fmla="*/ 200 w 593"/>
                <a:gd name="T71" fmla="*/ 13 h 604"/>
                <a:gd name="T72" fmla="*/ 305 w 593"/>
                <a:gd name="T73" fmla="*/ 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93" h="604">
                  <a:moveTo>
                    <a:pt x="297" y="112"/>
                  </a:moveTo>
                  <a:lnTo>
                    <a:pt x="263" y="114"/>
                  </a:lnTo>
                  <a:lnTo>
                    <a:pt x="233" y="124"/>
                  </a:lnTo>
                  <a:lnTo>
                    <a:pt x="206" y="141"/>
                  </a:lnTo>
                  <a:lnTo>
                    <a:pt x="183" y="162"/>
                  </a:lnTo>
                  <a:lnTo>
                    <a:pt x="164" y="189"/>
                  </a:lnTo>
                  <a:lnTo>
                    <a:pt x="150" y="223"/>
                  </a:lnTo>
                  <a:lnTo>
                    <a:pt x="143" y="261"/>
                  </a:lnTo>
                  <a:lnTo>
                    <a:pt x="141" y="305"/>
                  </a:lnTo>
                  <a:lnTo>
                    <a:pt x="143" y="347"/>
                  </a:lnTo>
                  <a:lnTo>
                    <a:pt x="150" y="383"/>
                  </a:lnTo>
                  <a:lnTo>
                    <a:pt x="164" y="416"/>
                  </a:lnTo>
                  <a:lnTo>
                    <a:pt x="183" y="442"/>
                  </a:lnTo>
                  <a:lnTo>
                    <a:pt x="206" y="465"/>
                  </a:lnTo>
                  <a:lnTo>
                    <a:pt x="233" y="480"/>
                  </a:lnTo>
                  <a:lnTo>
                    <a:pt x="263" y="488"/>
                  </a:lnTo>
                  <a:lnTo>
                    <a:pt x="299" y="492"/>
                  </a:lnTo>
                  <a:lnTo>
                    <a:pt x="336" y="488"/>
                  </a:lnTo>
                  <a:lnTo>
                    <a:pt x="366" y="480"/>
                  </a:lnTo>
                  <a:lnTo>
                    <a:pt x="393" y="465"/>
                  </a:lnTo>
                  <a:lnTo>
                    <a:pt x="414" y="444"/>
                  </a:lnTo>
                  <a:lnTo>
                    <a:pt x="431" y="418"/>
                  </a:lnTo>
                  <a:lnTo>
                    <a:pt x="443" y="383"/>
                  </a:lnTo>
                  <a:lnTo>
                    <a:pt x="450" y="345"/>
                  </a:lnTo>
                  <a:lnTo>
                    <a:pt x="452" y="301"/>
                  </a:lnTo>
                  <a:lnTo>
                    <a:pt x="450" y="257"/>
                  </a:lnTo>
                  <a:lnTo>
                    <a:pt x="443" y="219"/>
                  </a:lnTo>
                  <a:lnTo>
                    <a:pt x="429" y="187"/>
                  </a:lnTo>
                  <a:lnTo>
                    <a:pt x="412" y="160"/>
                  </a:lnTo>
                  <a:lnTo>
                    <a:pt x="389" y="139"/>
                  </a:lnTo>
                  <a:lnTo>
                    <a:pt x="362" y="124"/>
                  </a:lnTo>
                  <a:lnTo>
                    <a:pt x="332" y="114"/>
                  </a:lnTo>
                  <a:lnTo>
                    <a:pt x="297" y="112"/>
                  </a:lnTo>
                  <a:close/>
                  <a:moveTo>
                    <a:pt x="305" y="0"/>
                  </a:moveTo>
                  <a:lnTo>
                    <a:pt x="357" y="4"/>
                  </a:lnTo>
                  <a:lnTo>
                    <a:pt x="404" y="13"/>
                  </a:lnTo>
                  <a:lnTo>
                    <a:pt x="446" y="28"/>
                  </a:lnTo>
                  <a:lnTo>
                    <a:pt x="485" y="51"/>
                  </a:lnTo>
                  <a:lnTo>
                    <a:pt x="517" y="78"/>
                  </a:lnTo>
                  <a:lnTo>
                    <a:pt x="544" y="112"/>
                  </a:lnTo>
                  <a:lnTo>
                    <a:pt x="565" y="152"/>
                  </a:lnTo>
                  <a:lnTo>
                    <a:pt x="580" y="196"/>
                  </a:lnTo>
                  <a:lnTo>
                    <a:pt x="590" y="244"/>
                  </a:lnTo>
                  <a:lnTo>
                    <a:pt x="593" y="297"/>
                  </a:lnTo>
                  <a:lnTo>
                    <a:pt x="590" y="351"/>
                  </a:lnTo>
                  <a:lnTo>
                    <a:pt x="580" y="398"/>
                  </a:lnTo>
                  <a:lnTo>
                    <a:pt x="565" y="444"/>
                  </a:lnTo>
                  <a:lnTo>
                    <a:pt x="542" y="484"/>
                  </a:lnTo>
                  <a:lnTo>
                    <a:pt x="511" y="521"/>
                  </a:lnTo>
                  <a:lnTo>
                    <a:pt x="477" y="551"/>
                  </a:lnTo>
                  <a:lnTo>
                    <a:pt x="437" y="574"/>
                  </a:lnTo>
                  <a:lnTo>
                    <a:pt x="393" y="591"/>
                  </a:lnTo>
                  <a:lnTo>
                    <a:pt x="345" y="601"/>
                  </a:lnTo>
                  <a:lnTo>
                    <a:pt x="292" y="604"/>
                  </a:lnTo>
                  <a:lnTo>
                    <a:pt x="240" y="601"/>
                  </a:lnTo>
                  <a:lnTo>
                    <a:pt x="194" y="591"/>
                  </a:lnTo>
                  <a:lnTo>
                    <a:pt x="150" y="576"/>
                  </a:lnTo>
                  <a:lnTo>
                    <a:pt x="112" y="553"/>
                  </a:lnTo>
                  <a:lnTo>
                    <a:pt x="80" y="524"/>
                  </a:lnTo>
                  <a:lnTo>
                    <a:pt x="51" y="490"/>
                  </a:lnTo>
                  <a:lnTo>
                    <a:pt x="28" y="452"/>
                  </a:lnTo>
                  <a:lnTo>
                    <a:pt x="13" y="408"/>
                  </a:lnTo>
                  <a:lnTo>
                    <a:pt x="3" y="360"/>
                  </a:lnTo>
                  <a:lnTo>
                    <a:pt x="0" y="309"/>
                  </a:lnTo>
                  <a:lnTo>
                    <a:pt x="3" y="254"/>
                  </a:lnTo>
                  <a:lnTo>
                    <a:pt x="13" y="204"/>
                  </a:lnTo>
                  <a:lnTo>
                    <a:pt x="28" y="158"/>
                  </a:lnTo>
                  <a:lnTo>
                    <a:pt x="51" y="118"/>
                  </a:lnTo>
                  <a:lnTo>
                    <a:pt x="82" y="82"/>
                  </a:lnTo>
                  <a:lnTo>
                    <a:pt x="116" y="53"/>
                  </a:lnTo>
                  <a:lnTo>
                    <a:pt x="156" y="30"/>
                  </a:lnTo>
                  <a:lnTo>
                    <a:pt x="200" y="13"/>
                  </a:lnTo>
                  <a:lnTo>
                    <a:pt x="252" y="4"/>
                  </a:lnTo>
                  <a:lnTo>
                    <a:pt x="305"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32619"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0" normalizeH="0" baseline="0" noProof="0">
                <a:ln>
                  <a:noFill/>
                </a:ln>
                <a:solidFill>
                  <a:prstClr val="white"/>
                </a:solidFill>
                <a:effectLst/>
                <a:uLnTx/>
                <a:uFillTx/>
                <a:latin typeface="Segoe UI"/>
                <a:ea typeface="+mn-ea"/>
                <a:cs typeface="+mn-cs"/>
              </a:endParaRPr>
            </a:p>
          </p:txBody>
        </p:sp>
        <p:sp>
          <p:nvSpPr>
            <p:cNvPr id="50" name="Freeform 11"/>
            <p:cNvSpPr>
              <a:spLocks/>
            </p:cNvSpPr>
            <p:nvPr/>
          </p:nvSpPr>
          <p:spPr bwMode="auto">
            <a:xfrm>
              <a:off x="1873070" y="1434131"/>
              <a:ext cx="123226" cy="193825"/>
            </a:xfrm>
            <a:custGeom>
              <a:avLst/>
              <a:gdLst>
                <a:gd name="T0" fmla="*/ 252 w 384"/>
                <a:gd name="T1" fmla="*/ 2 h 604"/>
                <a:gd name="T2" fmla="*/ 323 w 384"/>
                <a:gd name="T3" fmla="*/ 15 h 604"/>
                <a:gd name="T4" fmla="*/ 354 w 384"/>
                <a:gd name="T5" fmla="*/ 25 h 604"/>
                <a:gd name="T6" fmla="*/ 348 w 384"/>
                <a:gd name="T7" fmla="*/ 147 h 604"/>
                <a:gd name="T8" fmla="*/ 287 w 384"/>
                <a:gd name="T9" fmla="*/ 118 h 604"/>
                <a:gd name="T10" fmla="*/ 216 w 384"/>
                <a:gd name="T11" fmla="*/ 107 h 604"/>
                <a:gd name="T12" fmla="*/ 174 w 384"/>
                <a:gd name="T13" fmla="*/ 114 h 604"/>
                <a:gd name="T14" fmla="*/ 147 w 384"/>
                <a:gd name="T15" fmla="*/ 135 h 604"/>
                <a:gd name="T16" fmla="*/ 138 w 384"/>
                <a:gd name="T17" fmla="*/ 166 h 604"/>
                <a:gd name="T18" fmla="*/ 153 w 384"/>
                <a:gd name="T19" fmla="*/ 210 h 604"/>
                <a:gd name="T20" fmla="*/ 197 w 384"/>
                <a:gd name="T21" fmla="*/ 236 h 604"/>
                <a:gd name="T22" fmla="*/ 285 w 384"/>
                <a:gd name="T23" fmla="*/ 274 h 604"/>
                <a:gd name="T24" fmla="*/ 350 w 384"/>
                <a:gd name="T25" fmla="*/ 324 h 604"/>
                <a:gd name="T26" fmla="*/ 380 w 384"/>
                <a:gd name="T27" fmla="*/ 387 h 604"/>
                <a:gd name="T28" fmla="*/ 380 w 384"/>
                <a:gd name="T29" fmla="*/ 463 h 604"/>
                <a:gd name="T30" fmla="*/ 348 w 384"/>
                <a:gd name="T31" fmla="*/ 528 h 604"/>
                <a:gd name="T32" fmla="*/ 287 w 384"/>
                <a:gd name="T33" fmla="*/ 576 h 604"/>
                <a:gd name="T34" fmla="*/ 203 w 384"/>
                <a:gd name="T35" fmla="*/ 601 h 604"/>
                <a:gd name="T36" fmla="*/ 117 w 384"/>
                <a:gd name="T37" fmla="*/ 603 h 604"/>
                <a:gd name="T38" fmla="*/ 35 w 384"/>
                <a:gd name="T39" fmla="*/ 585 h 604"/>
                <a:gd name="T40" fmla="*/ 0 w 384"/>
                <a:gd name="T41" fmla="*/ 572 h 604"/>
                <a:gd name="T42" fmla="*/ 6 w 384"/>
                <a:gd name="T43" fmla="*/ 444 h 604"/>
                <a:gd name="T44" fmla="*/ 82 w 384"/>
                <a:gd name="T45" fmla="*/ 482 h 604"/>
                <a:gd name="T46" fmla="*/ 159 w 384"/>
                <a:gd name="T47" fmla="*/ 496 h 604"/>
                <a:gd name="T48" fmla="*/ 214 w 384"/>
                <a:gd name="T49" fmla="*/ 488 h 604"/>
                <a:gd name="T50" fmla="*/ 243 w 384"/>
                <a:gd name="T51" fmla="*/ 459 h 604"/>
                <a:gd name="T52" fmla="*/ 245 w 384"/>
                <a:gd name="T53" fmla="*/ 421 h 604"/>
                <a:gd name="T54" fmla="*/ 226 w 384"/>
                <a:gd name="T55" fmla="*/ 395 h 604"/>
                <a:gd name="T56" fmla="*/ 189 w 384"/>
                <a:gd name="T57" fmla="*/ 372 h 604"/>
                <a:gd name="T58" fmla="*/ 138 w 384"/>
                <a:gd name="T59" fmla="*/ 349 h 604"/>
                <a:gd name="T60" fmla="*/ 77 w 384"/>
                <a:gd name="T61" fmla="*/ 316 h 604"/>
                <a:gd name="T62" fmla="*/ 31 w 384"/>
                <a:gd name="T63" fmla="*/ 276 h 604"/>
                <a:gd name="T64" fmla="*/ 4 w 384"/>
                <a:gd name="T65" fmla="*/ 215 h 604"/>
                <a:gd name="T66" fmla="*/ 4 w 384"/>
                <a:gd name="T67" fmla="*/ 139 h 604"/>
                <a:gd name="T68" fmla="*/ 35 w 384"/>
                <a:gd name="T69" fmla="*/ 76 h 604"/>
                <a:gd name="T70" fmla="*/ 96 w 384"/>
                <a:gd name="T71" fmla="*/ 27 h 604"/>
                <a:gd name="T72" fmla="*/ 174 w 384"/>
                <a:gd name="T73" fmla="*/ 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84" h="604">
                  <a:moveTo>
                    <a:pt x="222" y="0"/>
                  </a:moveTo>
                  <a:lnTo>
                    <a:pt x="252" y="2"/>
                  </a:lnTo>
                  <a:lnTo>
                    <a:pt x="289" y="7"/>
                  </a:lnTo>
                  <a:lnTo>
                    <a:pt x="323" y="15"/>
                  </a:lnTo>
                  <a:lnTo>
                    <a:pt x="352" y="25"/>
                  </a:lnTo>
                  <a:lnTo>
                    <a:pt x="354" y="25"/>
                  </a:lnTo>
                  <a:lnTo>
                    <a:pt x="354" y="151"/>
                  </a:lnTo>
                  <a:lnTo>
                    <a:pt x="348" y="147"/>
                  </a:lnTo>
                  <a:lnTo>
                    <a:pt x="319" y="131"/>
                  </a:lnTo>
                  <a:lnTo>
                    <a:pt x="287" y="118"/>
                  </a:lnTo>
                  <a:lnTo>
                    <a:pt x="252" y="110"/>
                  </a:lnTo>
                  <a:lnTo>
                    <a:pt x="216" y="107"/>
                  </a:lnTo>
                  <a:lnTo>
                    <a:pt x="193" y="109"/>
                  </a:lnTo>
                  <a:lnTo>
                    <a:pt x="174" y="114"/>
                  </a:lnTo>
                  <a:lnTo>
                    <a:pt x="159" y="124"/>
                  </a:lnTo>
                  <a:lnTo>
                    <a:pt x="147" y="135"/>
                  </a:lnTo>
                  <a:lnTo>
                    <a:pt x="140" y="149"/>
                  </a:lnTo>
                  <a:lnTo>
                    <a:pt x="138" y="166"/>
                  </a:lnTo>
                  <a:lnTo>
                    <a:pt x="142" y="191"/>
                  </a:lnTo>
                  <a:lnTo>
                    <a:pt x="153" y="210"/>
                  </a:lnTo>
                  <a:lnTo>
                    <a:pt x="170" y="221"/>
                  </a:lnTo>
                  <a:lnTo>
                    <a:pt x="197" y="236"/>
                  </a:lnTo>
                  <a:lnTo>
                    <a:pt x="235" y="252"/>
                  </a:lnTo>
                  <a:lnTo>
                    <a:pt x="285" y="274"/>
                  </a:lnTo>
                  <a:lnTo>
                    <a:pt x="323" y="299"/>
                  </a:lnTo>
                  <a:lnTo>
                    <a:pt x="350" y="324"/>
                  </a:lnTo>
                  <a:lnTo>
                    <a:pt x="369" y="355"/>
                  </a:lnTo>
                  <a:lnTo>
                    <a:pt x="380" y="387"/>
                  </a:lnTo>
                  <a:lnTo>
                    <a:pt x="384" y="423"/>
                  </a:lnTo>
                  <a:lnTo>
                    <a:pt x="380" y="463"/>
                  </a:lnTo>
                  <a:lnTo>
                    <a:pt x="369" y="498"/>
                  </a:lnTo>
                  <a:lnTo>
                    <a:pt x="348" y="528"/>
                  </a:lnTo>
                  <a:lnTo>
                    <a:pt x="321" y="555"/>
                  </a:lnTo>
                  <a:lnTo>
                    <a:pt x="287" y="576"/>
                  </a:lnTo>
                  <a:lnTo>
                    <a:pt x="249" y="591"/>
                  </a:lnTo>
                  <a:lnTo>
                    <a:pt x="203" y="601"/>
                  </a:lnTo>
                  <a:lnTo>
                    <a:pt x="153" y="604"/>
                  </a:lnTo>
                  <a:lnTo>
                    <a:pt x="117" y="603"/>
                  </a:lnTo>
                  <a:lnTo>
                    <a:pt x="75" y="595"/>
                  </a:lnTo>
                  <a:lnTo>
                    <a:pt x="35" y="585"/>
                  </a:lnTo>
                  <a:lnTo>
                    <a:pt x="2" y="572"/>
                  </a:lnTo>
                  <a:lnTo>
                    <a:pt x="0" y="572"/>
                  </a:lnTo>
                  <a:lnTo>
                    <a:pt x="0" y="440"/>
                  </a:lnTo>
                  <a:lnTo>
                    <a:pt x="6" y="444"/>
                  </a:lnTo>
                  <a:lnTo>
                    <a:pt x="42" y="465"/>
                  </a:lnTo>
                  <a:lnTo>
                    <a:pt x="82" y="482"/>
                  </a:lnTo>
                  <a:lnTo>
                    <a:pt x="123" y="494"/>
                  </a:lnTo>
                  <a:lnTo>
                    <a:pt x="159" y="496"/>
                  </a:lnTo>
                  <a:lnTo>
                    <a:pt x="189" y="494"/>
                  </a:lnTo>
                  <a:lnTo>
                    <a:pt x="214" y="488"/>
                  </a:lnTo>
                  <a:lnTo>
                    <a:pt x="233" y="477"/>
                  </a:lnTo>
                  <a:lnTo>
                    <a:pt x="243" y="459"/>
                  </a:lnTo>
                  <a:lnTo>
                    <a:pt x="247" y="439"/>
                  </a:lnTo>
                  <a:lnTo>
                    <a:pt x="245" y="421"/>
                  </a:lnTo>
                  <a:lnTo>
                    <a:pt x="239" y="406"/>
                  </a:lnTo>
                  <a:lnTo>
                    <a:pt x="226" y="395"/>
                  </a:lnTo>
                  <a:lnTo>
                    <a:pt x="209" y="381"/>
                  </a:lnTo>
                  <a:lnTo>
                    <a:pt x="189" y="372"/>
                  </a:lnTo>
                  <a:lnTo>
                    <a:pt x="167" y="360"/>
                  </a:lnTo>
                  <a:lnTo>
                    <a:pt x="138" y="349"/>
                  </a:lnTo>
                  <a:lnTo>
                    <a:pt x="103" y="334"/>
                  </a:lnTo>
                  <a:lnTo>
                    <a:pt x="77" y="316"/>
                  </a:lnTo>
                  <a:lnTo>
                    <a:pt x="54" y="301"/>
                  </a:lnTo>
                  <a:lnTo>
                    <a:pt x="31" y="276"/>
                  </a:lnTo>
                  <a:lnTo>
                    <a:pt x="14" y="248"/>
                  </a:lnTo>
                  <a:lnTo>
                    <a:pt x="4" y="215"/>
                  </a:lnTo>
                  <a:lnTo>
                    <a:pt x="0" y="177"/>
                  </a:lnTo>
                  <a:lnTo>
                    <a:pt x="4" y="139"/>
                  </a:lnTo>
                  <a:lnTo>
                    <a:pt x="16" y="105"/>
                  </a:lnTo>
                  <a:lnTo>
                    <a:pt x="35" y="76"/>
                  </a:lnTo>
                  <a:lnTo>
                    <a:pt x="61" y="49"/>
                  </a:lnTo>
                  <a:lnTo>
                    <a:pt x="96" y="27"/>
                  </a:lnTo>
                  <a:lnTo>
                    <a:pt x="132" y="11"/>
                  </a:lnTo>
                  <a:lnTo>
                    <a:pt x="174" y="4"/>
                  </a:lnTo>
                  <a:lnTo>
                    <a:pt x="222"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32619"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0" normalizeH="0" baseline="0" noProof="0">
                <a:ln>
                  <a:noFill/>
                </a:ln>
                <a:solidFill>
                  <a:prstClr val="white"/>
                </a:solidFill>
                <a:effectLst/>
                <a:uLnTx/>
                <a:uFillTx/>
                <a:latin typeface="Segoe UI"/>
                <a:ea typeface="+mn-ea"/>
                <a:cs typeface="+mn-cs"/>
              </a:endParaRPr>
            </a:p>
          </p:txBody>
        </p:sp>
        <p:sp>
          <p:nvSpPr>
            <p:cNvPr id="51" name="Freeform 12"/>
            <p:cNvSpPr>
              <a:spLocks noEditPoints="1"/>
            </p:cNvSpPr>
            <p:nvPr/>
          </p:nvSpPr>
          <p:spPr bwMode="auto">
            <a:xfrm>
              <a:off x="2014908" y="1434131"/>
              <a:ext cx="190615" cy="193825"/>
            </a:xfrm>
            <a:custGeom>
              <a:avLst/>
              <a:gdLst>
                <a:gd name="T0" fmla="*/ 264 w 594"/>
                <a:gd name="T1" fmla="*/ 114 h 604"/>
                <a:gd name="T2" fmla="*/ 207 w 594"/>
                <a:gd name="T3" fmla="*/ 141 h 604"/>
                <a:gd name="T4" fmla="*/ 165 w 594"/>
                <a:gd name="T5" fmla="*/ 189 h 604"/>
                <a:gd name="T6" fmla="*/ 144 w 594"/>
                <a:gd name="T7" fmla="*/ 261 h 604"/>
                <a:gd name="T8" fmla="*/ 144 w 594"/>
                <a:gd name="T9" fmla="*/ 347 h 604"/>
                <a:gd name="T10" fmla="*/ 165 w 594"/>
                <a:gd name="T11" fmla="*/ 416 h 604"/>
                <a:gd name="T12" fmla="*/ 207 w 594"/>
                <a:gd name="T13" fmla="*/ 465 h 604"/>
                <a:gd name="T14" fmla="*/ 264 w 594"/>
                <a:gd name="T15" fmla="*/ 488 h 604"/>
                <a:gd name="T16" fmla="*/ 337 w 594"/>
                <a:gd name="T17" fmla="*/ 488 h 604"/>
                <a:gd name="T18" fmla="*/ 392 w 594"/>
                <a:gd name="T19" fmla="*/ 465 h 604"/>
                <a:gd name="T20" fmla="*/ 432 w 594"/>
                <a:gd name="T21" fmla="*/ 418 h 604"/>
                <a:gd name="T22" fmla="*/ 451 w 594"/>
                <a:gd name="T23" fmla="*/ 345 h 604"/>
                <a:gd name="T24" fmla="*/ 451 w 594"/>
                <a:gd name="T25" fmla="*/ 257 h 604"/>
                <a:gd name="T26" fmla="*/ 430 w 594"/>
                <a:gd name="T27" fmla="*/ 187 h 604"/>
                <a:gd name="T28" fmla="*/ 390 w 594"/>
                <a:gd name="T29" fmla="*/ 139 h 604"/>
                <a:gd name="T30" fmla="*/ 333 w 594"/>
                <a:gd name="T31" fmla="*/ 114 h 604"/>
                <a:gd name="T32" fmla="*/ 306 w 594"/>
                <a:gd name="T33" fmla="*/ 0 h 604"/>
                <a:gd name="T34" fmla="*/ 405 w 594"/>
                <a:gd name="T35" fmla="*/ 13 h 604"/>
                <a:gd name="T36" fmla="*/ 485 w 594"/>
                <a:gd name="T37" fmla="*/ 51 h 604"/>
                <a:gd name="T38" fmla="*/ 545 w 594"/>
                <a:gd name="T39" fmla="*/ 112 h 604"/>
                <a:gd name="T40" fmla="*/ 581 w 594"/>
                <a:gd name="T41" fmla="*/ 196 h 604"/>
                <a:gd name="T42" fmla="*/ 594 w 594"/>
                <a:gd name="T43" fmla="*/ 297 h 604"/>
                <a:gd name="T44" fmla="*/ 581 w 594"/>
                <a:gd name="T45" fmla="*/ 398 h 604"/>
                <a:gd name="T46" fmla="*/ 543 w 594"/>
                <a:gd name="T47" fmla="*/ 484 h 604"/>
                <a:gd name="T48" fmla="*/ 478 w 594"/>
                <a:gd name="T49" fmla="*/ 551 h 604"/>
                <a:gd name="T50" fmla="*/ 394 w 594"/>
                <a:gd name="T51" fmla="*/ 591 h 604"/>
                <a:gd name="T52" fmla="*/ 293 w 594"/>
                <a:gd name="T53" fmla="*/ 604 h 604"/>
                <a:gd name="T54" fmla="*/ 195 w 594"/>
                <a:gd name="T55" fmla="*/ 591 h 604"/>
                <a:gd name="T56" fmla="*/ 113 w 594"/>
                <a:gd name="T57" fmla="*/ 553 h 604"/>
                <a:gd name="T58" fmla="*/ 52 w 594"/>
                <a:gd name="T59" fmla="*/ 490 h 604"/>
                <a:gd name="T60" fmla="*/ 14 w 594"/>
                <a:gd name="T61" fmla="*/ 408 h 604"/>
                <a:gd name="T62" fmla="*/ 0 w 594"/>
                <a:gd name="T63" fmla="*/ 309 h 604"/>
                <a:gd name="T64" fmla="*/ 14 w 594"/>
                <a:gd name="T65" fmla="*/ 204 h 604"/>
                <a:gd name="T66" fmla="*/ 52 w 594"/>
                <a:gd name="T67" fmla="*/ 118 h 604"/>
                <a:gd name="T68" fmla="*/ 117 w 594"/>
                <a:gd name="T69" fmla="*/ 53 h 604"/>
                <a:gd name="T70" fmla="*/ 201 w 594"/>
                <a:gd name="T71" fmla="*/ 13 h 604"/>
                <a:gd name="T72" fmla="*/ 306 w 594"/>
                <a:gd name="T73" fmla="*/ 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94" h="604">
                  <a:moveTo>
                    <a:pt x="298" y="112"/>
                  </a:moveTo>
                  <a:lnTo>
                    <a:pt x="264" y="114"/>
                  </a:lnTo>
                  <a:lnTo>
                    <a:pt x="233" y="124"/>
                  </a:lnTo>
                  <a:lnTo>
                    <a:pt x="207" y="141"/>
                  </a:lnTo>
                  <a:lnTo>
                    <a:pt x="184" y="162"/>
                  </a:lnTo>
                  <a:lnTo>
                    <a:pt x="165" y="189"/>
                  </a:lnTo>
                  <a:lnTo>
                    <a:pt x="151" y="223"/>
                  </a:lnTo>
                  <a:lnTo>
                    <a:pt x="144" y="261"/>
                  </a:lnTo>
                  <a:lnTo>
                    <a:pt x="142" y="305"/>
                  </a:lnTo>
                  <a:lnTo>
                    <a:pt x="144" y="347"/>
                  </a:lnTo>
                  <a:lnTo>
                    <a:pt x="151" y="383"/>
                  </a:lnTo>
                  <a:lnTo>
                    <a:pt x="165" y="416"/>
                  </a:lnTo>
                  <a:lnTo>
                    <a:pt x="184" y="442"/>
                  </a:lnTo>
                  <a:lnTo>
                    <a:pt x="207" y="465"/>
                  </a:lnTo>
                  <a:lnTo>
                    <a:pt x="233" y="480"/>
                  </a:lnTo>
                  <a:lnTo>
                    <a:pt x="264" y="488"/>
                  </a:lnTo>
                  <a:lnTo>
                    <a:pt x="300" y="492"/>
                  </a:lnTo>
                  <a:lnTo>
                    <a:pt x="337" y="488"/>
                  </a:lnTo>
                  <a:lnTo>
                    <a:pt x="367" y="480"/>
                  </a:lnTo>
                  <a:lnTo>
                    <a:pt x="392" y="465"/>
                  </a:lnTo>
                  <a:lnTo>
                    <a:pt x="415" y="444"/>
                  </a:lnTo>
                  <a:lnTo>
                    <a:pt x="432" y="418"/>
                  </a:lnTo>
                  <a:lnTo>
                    <a:pt x="443" y="383"/>
                  </a:lnTo>
                  <a:lnTo>
                    <a:pt x="451" y="345"/>
                  </a:lnTo>
                  <a:lnTo>
                    <a:pt x="453" y="301"/>
                  </a:lnTo>
                  <a:lnTo>
                    <a:pt x="451" y="257"/>
                  </a:lnTo>
                  <a:lnTo>
                    <a:pt x="443" y="219"/>
                  </a:lnTo>
                  <a:lnTo>
                    <a:pt x="430" y="187"/>
                  </a:lnTo>
                  <a:lnTo>
                    <a:pt x="411" y="160"/>
                  </a:lnTo>
                  <a:lnTo>
                    <a:pt x="390" y="139"/>
                  </a:lnTo>
                  <a:lnTo>
                    <a:pt x="363" y="124"/>
                  </a:lnTo>
                  <a:lnTo>
                    <a:pt x="333" y="114"/>
                  </a:lnTo>
                  <a:lnTo>
                    <a:pt x="298" y="112"/>
                  </a:lnTo>
                  <a:close/>
                  <a:moveTo>
                    <a:pt x="306" y="0"/>
                  </a:moveTo>
                  <a:lnTo>
                    <a:pt x="358" y="4"/>
                  </a:lnTo>
                  <a:lnTo>
                    <a:pt x="405" y="13"/>
                  </a:lnTo>
                  <a:lnTo>
                    <a:pt x="447" y="28"/>
                  </a:lnTo>
                  <a:lnTo>
                    <a:pt x="485" y="51"/>
                  </a:lnTo>
                  <a:lnTo>
                    <a:pt x="518" y="78"/>
                  </a:lnTo>
                  <a:lnTo>
                    <a:pt x="545" y="112"/>
                  </a:lnTo>
                  <a:lnTo>
                    <a:pt x="566" y="152"/>
                  </a:lnTo>
                  <a:lnTo>
                    <a:pt x="581" y="196"/>
                  </a:lnTo>
                  <a:lnTo>
                    <a:pt x="591" y="244"/>
                  </a:lnTo>
                  <a:lnTo>
                    <a:pt x="594" y="297"/>
                  </a:lnTo>
                  <a:lnTo>
                    <a:pt x="591" y="351"/>
                  </a:lnTo>
                  <a:lnTo>
                    <a:pt x="581" y="398"/>
                  </a:lnTo>
                  <a:lnTo>
                    <a:pt x="564" y="444"/>
                  </a:lnTo>
                  <a:lnTo>
                    <a:pt x="543" y="484"/>
                  </a:lnTo>
                  <a:lnTo>
                    <a:pt x="512" y="521"/>
                  </a:lnTo>
                  <a:lnTo>
                    <a:pt x="478" y="551"/>
                  </a:lnTo>
                  <a:lnTo>
                    <a:pt x="438" y="574"/>
                  </a:lnTo>
                  <a:lnTo>
                    <a:pt x="394" y="591"/>
                  </a:lnTo>
                  <a:lnTo>
                    <a:pt x="346" y="601"/>
                  </a:lnTo>
                  <a:lnTo>
                    <a:pt x="293" y="604"/>
                  </a:lnTo>
                  <a:lnTo>
                    <a:pt x="241" y="601"/>
                  </a:lnTo>
                  <a:lnTo>
                    <a:pt x="195" y="591"/>
                  </a:lnTo>
                  <a:lnTo>
                    <a:pt x="151" y="576"/>
                  </a:lnTo>
                  <a:lnTo>
                    <a:pt x="113" y="553"/>
                  </a:lnTo>
                  <a:lnTo>
                    <a:pt x="79" y="524"/>
                  </a:lnTo>
                  <a:lnTo>
                    <a:pt x="52" y="490"/>
                  </a:lnTo>
                  <a:lnTo>
                    <a:pt x="29" y="452"/>
                  </a:lnTo>
                  <a:lnTo>
                    <a:pt x="14" y="408"/>
                  </a:lnTo>
                  <a:lnTo>
                    <a:pt x="4" y="360"/>
                  </a:lnTo>
                  <a:lnTo>
                    <a:pt x="0" y="309"/>
                  </a:lnTo>
                  <a:lnTo>
                    <a:pt x="4" y="254"/>
                  </a:lnTo>
                  <a:lnTo>
                    <a:pt x="14" y="204"/>
                  </a:lnTo>
                  <a:lnTo>
                    <a:pt x="29" y="158"/>
                  </a:lnTo>
                  <a:lnTo>
                    <a:pt x="52" y="118"/>
                  </a:lnTo>
                  <a:lnTo>
                    <a:pt x="81" y="82"/>
                  </a:lnTo>
                  <a:lnTo>
                    <a:pt x="117" y="53"/>
                  </a:lnTo>
                  <a:lnTo>
                    <a:pt x="157" y="30"/>
                  </a:lnTo>
                  <a:lnTo>
                    <a:pt x="201" y="13"/>
                  </a:lnTo>
                  <a:lnTo>
                    <a:pt x="251" y="4"/>
                  </a:lnTo>
                  <a:lnTo>
                    <a:pt x="306"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32619"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0" normalizeH="0" baseline="0" noProof="0">
                <a:ln>
                  <a:noFill/>
                </a:ln>
                <a:solidFill>
                  <a:prstClr val="white"/>
                </a:solidFill>
                <a:effectLst/>
                <a:uLnTx/>
                <a:uFillTx/>
                <a:latin typeface="Segoe UI"/>
                <a:ea typeface="+mn-ea"/>
                <a:cs typeface="+mn-cs"/>
              </a:endParaRPr>
            </a:p>
          </p:txBody>
        </p:sp>
        <p:sp>
          <p:nvSpPr>
            <p:cNvPr id="52" name="Freeform 13"/>
            <p:cNvSpPr>
              <a:spLocks/>
            </p:cNvSpPr>
            <p:nvPr/>
          </p:nvSpPr>
          <p:spPr bwMode="auto">
            <a:xfrm>
              <a:off x="2210016" y="1346845"/>
              <a:ext cx="227840" cy="281110"/>
            </a:xfrm>
            <a:custGeom>
              <a:avLst/>
              <a:gdLst>
                <a:gd name="T0" fmla="*/ 347 w 710"/>
                <a:gd name="T1" fmla="*/ 2 h 877"/>
                <a:gd name="T2" fmla="*/ 384 w 710"/>
                <a:gd name="T3" fmla="*/ 12 h 877"/>
                <a:gd name="T4" fmla="*/ 378 w 710"/>
                <a:gd name="T5" fmla="*/ 124 h 877"/>
                <a:gd name="T6" fmla="*/ 319 w 710"/>
                <a:gd name="T7" fmla="*/ 111 h 877"/>
                <a:gd name="T8" fmla="*/ 273 w 710"/>
                <a:gd name="T9" fmla="*/ 122 h 877"/>
                <a:gd name="T10" fmla="*/ 242 w 710"/>
                <a:gd name="T11" fmla="*/ 157 h 877"/>
                <a:gd name="T12" fmla="*/ 233 w 710"/>
                <a:gd name="T13" fmla="*/ 214 h 877"/>
                <a:gd name="T14" fmla="*/ 437 w 710"/>
                <a:gd name="T15" fmla="*/ 286 h 877"/>
                <a:gd name="T16" fmla="*/ 439 w 710"/>
                <a:gd name="T17" fmla="*/ 155 h 877"/>
                <a:gd name="T18" fmla="*/ 573 w 710"/>
                <a:gd name="T19" fmla="*/ 115 h 877"/>
                <a:gd name="T20" fmla="*/ 710 w 710"/>
                <a:gd name="T21" fmla="*/ 286 h 877"/>
                <a:gd name="T22" fmla="*/ 573 w 710"/>
                <a:gd name="T23" fmla="*/ 397 h 877"/>
                <a:gd name="T24" fmla="*/ 575 w 710"/>
                <a:gd name="T25" fmla="*/ 702 h 877"/>
                <a:gd name="T26" fmla="*/ 592 w 710"/>
                <a:gd name="T27" fmla="*/ 744 h 877"/>
                <a:gd name="T28" fmla="*/ 626 w 710"/>
                <a:gd name="T29" fmla="*/ 763 h 877"/>
                <a:gd name="T30" fmla="*/ 659 w 710"/>
                <a:gd name="T31" fmla="*/ 765 h 877"/>
                <a:gd name="T32" fmla="*/ 678 w 710"/>
                <a:gd name="T33" fmla="*/ 761 h 877"/>
                <a:gd name="T34" fmla="*/ 697 w 710"/>
                <a:gd name="T35" fmla="*/ 753 h 877"/>
                <a:gd name="T36" fmla="*/ 710 w 710"/>
                <a:gd name="T37" fmla="*/ 744 h 877"/>
                <a:gd name="T38" fmla="*/ 708 w 710"/>
                <a:gd name="T39" fmla="*/ 858 h 877"/>
                <a:gd name="T40" fmla="*/ 666 w 710"/>
                <a:gd name="T41" fmla="*/ 872 h 877"/>
                <a:gd name="T42" fmla="*/ 609 w 710"/>
                <a:gd name="T43" fmla="*/ 877 h 877"/>
                <a:gd name="T44" fmla="*/ 525 w 710"/>
                <a:gd name="T45" fmla="*/ 862 h 877"/>
                <a:gd name="T46" fmla="*/ 468 w 710"/>
                <a:gd name="T47" fmla="*/ 816 h 877"/>
                <a:gd name="T48" fmla="*/ 441 w 710"/>
                <a:gd name="T49" fmla="*/ 742 h 877"/>
                <a:gd name="T50" fmla="*/ 437 w 710"/>
                <a:gd name="T51" fmla="*/ 397 h 877"/>
                <a:gd name="T52" fmla="*/ 233 w 710"/>
                <a:gd name="T53" fmla="*/ 864 h 877"/>
                <a:gd name="T54" fmla="*/ 95 w 710"/>
                <a:gd name="T55" fmla="*/ 397 h 877"/>
                <a:gd name="T56" fmla="*/ 0 w 710"/>
                <a:gd name="T57" fmla="*/ 286 h 877"/>
                <a:gd name="T58" fmla="*/ 95 w 710"/>
                <a:gd name="T59" fmla="*/ 206 h 877"/>
                <a:gd name="T60" fmla="*/ 107 w 710"/>
                <a:gd name="T61" fmla="*/ 132 h 877"/>
                <a:gd name="T62" fmla="*/ 141 w 710"/>
                <a:gd name="T63" fmla="*/ 71 h 877"/>
                <a:gd name="T64" fmla="*/ 196 w 710"/>
                <a:gd name="T65" fmla="*/ 25 h 877"/>
                <a:gd name="T66" fmla="*/ 265 w 710"/>
                <a:gd name="T67" fmla="*/ 2 h 8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10" h="877">
                  <a:moveTo>
                    <a:pt x="305" y="0"/>
                  </a:moveTo>
                  <a:lnTo>
                    <a:pt x="347" y="2"/>
                  </a:lnTo>
                  <a:lnTo>
                    <a:pt x="382" y="10"/>
                  </a:lnTo>
                  <a:lnTo>
                    <a:pt x="384" y="12"/>
                  </a:lnTo>
                  <a:lnTo>
                    <a:pt x="384" y="128"/>
                  </a:lnTo>
                  <a:lnTo>
                    <a:pt x="378" y="124"/>
                  </a:lnTo>
                  <a:lnTo>
                    <a:pt x="347" y="115"/>
                  </a:lnTo>
                  <a:lnTo>
                    <a:pt x="319" y="111"/>
                  </a:lnTo>
                  <a:lnTo>
                    <a:pt x="294" y="115"/>
                  </a:lnTo>
                  <a:lnTo>
                    <a:pt x="273" y="122"/>
                  </a:lnTo>
                  <a:lnTo>
                    <a:pt x="256" y="137"/>
                  </a:lnTo>
                  <a:lnTo>
                    <a:pt x="242" y="157"/>
                  </a:lnTo>
                  <a:lnTo>
                    <a:pt x="235" y="183"/>
                  </a:lnTo>
                  <a:lnTo>
                    <a:pt x="233" y="214"/>
                  </a:lnTo>
                  <a:lnTo>
                    <a:pt x="233" y="286"/>
                  </a:lnTo>
                  <a:lnTo>
                    <a:pt x="437" y="286"/>
                  </a:lnTo>
                  <a:lnTo>
                    <a:pt x="437" y="157"/>
                  </a:lnTo>
                  <a:lnTo>
                    <a:pt x="439" y="155"/>
                  </a:lnTo>
                  <a:lnTo>
                    <a:pt x="569" y="116"/>
                  </a:lnTo>
                  <a:lnTo>
                    <a:pt x="573" y="115"/>
                  </a:lnTo>
                  <a:lnTo>
                    <a:pt x="573" y="286"/>
                  </a:lnTo>
                  <a:lnTo>
                    <a:pt x="710" y="286"/>
                  </a:lnTo>
                  <a:lnTo>
                    <a:pt x="710" y="397"/>
                  </a:lnTo>
                  <a:lnTo>
                    <a:pt x="573" y="397"/>
                  </a:lnTo>
                  <a:lnTo>
                    <a:pt x="573" y="670"/>
                  </a:lnTo>
                  <a:lnTo>
                    <a:pt x="575" y="702"/>
                  </a:lnTo>
                  <a:lnTo>
                    <a:pt x="582" y="727"/>
                  </a:lnTo>
                  <a:lnTo>
                    <a:pt x="592" y="744"/>
                  </a:lnTo>
                  <a:lnTo>
                    <a:pt x="607" y="755"/>
                  </a:lnTo>
                  <a:lnTo>
                    <a:pt x="626" y="763"/>
                  </a:lnTo>
                  <a:lnTo>
                    <a:pt x="651" y="765"/>
                  </a:lnTo>
                  <a:lnTo>
                    <a:pt x="659" y="765"/>
                  </a:lnTo>
                  <a:lnTo>
                    <a:pt x="666" y="763"/>
                  </a:lnTo>
                  <a:lnTo>
                    <a:pt x="678" y="761"/>
                  </a:lnTo>
                  <a:lnTo>
                    <a:pt x="687" y="757"/>
                  </a:lnTo>
                  <a:lnTo>
                    <a:pt x="697" y="753"/>
                  </a:lnTo>
                  <a:lnTo>
                    <a:pt x="704" y="748"/>
                  </a:lnTo>
                  <a:lnTo>
                    <a:pt x="710" y="744"/>
                  </a:lnTo>
                  <a:lnTo>
                    <a:pt x="710" y="856"/>
                  </a:lnTo>
                  <a:lnTo>
                    <a:pt x="708" y="858"/>
                  </a:lnTo>
                  <a:lnTo>
                    <a:pt x="693" y="864"/>
                  </a:lnTo>
                  <a:lnTo>
                    <a:pt x="666" y="872"/>
                  </a:lnTo>
                  <a:lnTo>
                    <a:pt x="638" y="876"/>
                  </a:lnTo>
                  <a:lnTo>
                    <a:pt x="609" y="877"/>
                  </a:lnTo>
                  <a:lnTo>
                    <a:pt x="563" y="874"/>
                  </a:lnTo>
                  <a:lnTo>
                    <a:pt x="525" y="862"/>
                  </a:lnTo>
                  <a:lnTo>
                    <a:pt x="492" y="843"/>
                  </a:lnTo>
                  <a:lnTo>
                    <a:pt x="468" y="816"/>
                  </a:lnTo>
                  <a:lnTo>
                    <a:pt x="450" y="784"/>
                  </a:lnTo>
                  <a:lnTo>
                    <a:pt x="441" y="742"/>
                  </a:lnTo>
                  <a:lnTo>
                    <a:pt x="437" y="694"/>
                  </a:lnTo>
                  <a:lnTo>
                    <a:pt x="437" y="397"/>
                  </a:lnTo>
                  <a:lnTo>
                    <a:pt x="233" y="397"/>
                  </a:lnTo>
                  <a:lnTo>
                    <a:pt x="233" y="864"/>
                  </a:lnTo>
                  <a:lnTo>
                    <a:pt x="95" y="864"/>
                  </a:lnTo>
                  <a:lnTo>
                    <a:pt x="95" y="397"/>
                  </a:lnTo>
                  <a:lnTo>
                    <a:pt x="0" y="397"/>
                  </a:lnTo>
                  <a:lnTo>
                    <a:pt x="0" y="286"/>
                  </a:lnTo>
                  <a:lnTo>
                    <a:pt x="95" y="286"/>
                  </a:lnTo>
                  <a:lnTo>
                    <a:pt x="95" y="206"/>
                  </a:lnTo>
                  <a:lnTo>
                    <a:pt x="99" y="168"/>
                  </a:lnTo>
                  <a:lnTo>
                    <a:pt x="107" y="132"/>
                  </a:lnTo>
                  <a:lnTo>
                    <a:pt x="122" y="99"/>
                  </a:lnTo>
                  <a:lnTo>
                    <a:pt x="141" y="71"/>
                  </a:lnTo>
                  <a:lnTo>
                    <a:pt x="166" y="46"/>
                  </a:lnTo>
                  <a:lnTo>
                    <a:pt x="196" y="25"/>
                  </a:lnTo>
                  <a:lnTo>
                    <a:pt x="229" y="12"/>
                  </a:lnTo>
                  <a:lnTo>
                    <a:pt x="265" y="2"/>
                  </a:lnTo>
                  <a:lnTo>
                    <a:pt x="305"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32619"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0" normalizeH="0" baseline="0" noProof="0">
                <a:ln>
                  <a:noFill/>
                </a:ln>
                <a:solidFill>
                  <a:prstClr val="white"/>
                </a:solidFill>
                <a:effectLst/>
                <a:uLnTx/>
                <a:uFillTx/>
                <a:latin typeface="Segoe UI"/>
                <a:ea typeface="+mn-ea"/>
                <a:cs typeface="+mn-cs"/>
              </a:endParaRPr>
            </a:p>
          </p:txBody>
        </p:sp>
        <p:sp>
          <p:nvSpPr>
            <p:cNvPr id="53" name="Rectangle 14"/>
            <p:cNvSpPr>
              <a:spLocks noChangeArrowheads="1"/>
            </p:cNvSpPr>
            <p:nvPr/>
          </p:nvSpPr>
          <p:spPr bwMode="auto">
            <a:xfrm>
              <a:off x="416178" y="1279456"/>
              <a:ext cx="205377" cy="204093"/>
            </a:xfrm>
            <a:prstGeom prst="rect">
              <a:avLst/>
            </a:prstGeom>
            <a:solidFill>
              <a:srgbClr val="FF4000"/>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619"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0" normalizeH="0" baseline="0" noProof="0">
                <a:ln>
                  <a:noFill/>
                </a:ln>
                <a:solidFill>
                  <a:prstClr val="white"/>
                </a:solidFill>
                <a:effectLst/>
                <a:uLnTx/>
                <a:uFillTx/>
                <a:latin typeface="Segoe UI"/>
                <a:ea typeface="+mn-ea"/>
                <a:cs typeface="+mn-cs"/>
              </a:endParaRPr>
            </a:p>
          </p:txBody>
        </p:sp>
        <p:sp>
          <p:nvSpPr>
            <p:cNvPr id="54" name="Rectangle 15"/>
            <p:cNvSpPr>
              <a:spLocks noChangeArrowheads="1"/>
            </p:cNvSpPr>
            <p:nvPr/>
          </p:nvSpPr>
          <p:spPr bwMode="auto">
            <a:xfrm>
              <a:off x="642734" y="1279456"/>
              <a:ext cx="204735" cy="204093"/>
            </a:xfrm>
            <a:prstGeom prst="rect">
              <a:avLst/>
            </a:prstGeom>
            <a:solidFill>
              <a:srgbClr val="8DC63F"/>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619"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0" normalizeH="0" baseline="0" noProof="0">
                <a:ln>
                  <a:noFill/>
                </a:ln>
                <a:solidFill>
                  <a:prstClr val="white"/>
                </a:solidFill>
                <a:effectLst/>
                <a:uLnTx/>
                <a:uFillTx/>
                <a:latin typeface="Segoe UI"/>
                <a:ea typeface="+mn-ea"/>
                <a:cs typeface="+mn-cs"/>
              </a:endParaRPr>
            </a:p>
          </p:txBody>
        </p:sp>
        <p:sp>
          <p:nvSpPr>
            <p:cNvPr id="55" name="Rectangle 16"/>
            <p:cNvSpPr>
              <a:spLocks noChangeArrowheads="1"/>
            </p:cNvSpPr>
            <p:nvPr/>
          </p:nvSpPr>
          <p:spPr bwMode="auto">
            <a:xfrm>
              <a:off x="416178" y="1505371"/>
              <a:ext cx="205377" cy="204735"/>
            </a:xfrm>
            <a:prstGeom prst="rect">
              <a:avLst/>
            </a:prstGeom>
            <a:solidFill>
              <a:srgbClr val="00B0F0"/>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619"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0" normalizeH="0" baseline="0" noProof="0">
                <a:ln>
                  <a:noFill/>
                </a:ln>
                <a:solidFill>
                  <a:prstClr val="white"/>
                </a:solidFill>
                <a:effectLst/>
                <a:uLnTx/>
                <a:uFillTx/>
                <a:latin typeface="Segoe UI"/>
                <a:ea typeface="+mn-ea"/>
                <a:cs typeface="+mn-cs"/>
              </a:endParaRPr>
            </a:p>
          </p:txBody>
        </p:sp>
        <p:sp>
          <p:nvSpPr>
            <p:cNvPr id="56" name="Rectangle 17"/>
            <p:cNvSpPr>
              <a:spLocks noChangeArrowheads="1"/>
            </p:cNvSpPr>
            <p:nvPr/>
          </p:nvSpPr>
          <p:spPr bwMode="auto">
            <a:xfrm>
              <a:off x="642734" y="1505371"/>
              <a:ext cx="204735" cy="204735"/>
            </a:xfrm>
            <a:prstGeom prst="rect">
              <a:avLst/>
            </a:prstGeom>
            <a:solidFill>
              <a:srgbClr val="FFBF00"/>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619"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0" normalizeH="0" baseline="0" noProof="0">
                <a:ln>
                  <a:noFill/>
                </a:ln>
                <a:solidFill>
                  <a:prstClr val="white"/>
                </a:solidFill>
                <a:effectLst/>
                <a:uLnTx/>
                <a:uFillTx/>
                <a:latin typeface="Segoe UI"/>
                <a:ea typeface="+mn-ea"/>
                <a:cs typeface="+mn-cs"/>
              </a:endParaRPr>
            </a:p>
          </p:txBody>
        </p:sp>
      </p:grpSp>
    </p:spTree>
    <p:extLst>
      <p:ext uri="{BB962C8B-B14F-4D97-AF65-F5344CB8AC3E}">
        <p14:creationId xmlns:p14="http://schemas.microsoft.com/office/powerpoint/2010/main" val="277732843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287338" indent="-287338">
              <a:spcBef>
                <a:spcPts val="1224"/>
              </a:spcBef>
              <a:buClr>
                <a:schemeClr val="tx1"/>
              </a:buClr>
              <a:buFont typeface="Wingdings" panose="05000000000000000000" pitchFamily="2" charset="2"/>
              <a:buChar char="§"/>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287338" indent="-287338">
              <a:spcBef>
                <a:spcPts val="1224"/>
              </a:spcBef>
              <a:buClr>
                <a:schemeClr val="tx1"/>
              </a:buClr>
              <a:buFont typeface="Wingdings" panose="05000000000000000000" pitchFamily="2" charset="2"/>
              <a:buChar char="§"/>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29362577"/>
      </p:ext>
    </p:extLst>
  </p:cSld>
  <p:clrMapOvr>
    <a:masterClrMapping/>
  </p:clrMapOvr>
  <p:transition>
    <p:fade/>
  </p:transition>
  <p:timing>
    <p:tnLst>
      <p:par>
        <p:cTn id="1" dur="indefinite" restart="never" nodeType="tmRoot"/>
      </p:par>
    </p:tnLst>
  </p:timing>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Rectangle 1"/>
          <p:cNvSpPr/>
          <p:nvPr userDrawn="1"/>
        </p:nvSpPr>
        <p:spPr>
          <a:xfrm>
            <a:off x="487840" y="151141"/>
            <a:ext cx="10876762" cy="5935684"/>
          </a:xfrm>
          <a:prstGeom prst="rect">
            <a:avLst/>
          </a:prstGeom>
          <a:solidFill>
            <a:srgbClr val="000000">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32619" rtl="0" eaLnBrk="1" fontAlgn="auto" latinLnBrk="0" hangingPunct="1">
              <a:lnSpc>
                <a:spcPct val="90000"/>
              </a:lnSpc>
              <a:spcBef>
                <a:spcPts val="816"/>
              </a:spcBef>
              <a:spcAft>
                <a:spcPts val="0"/>
              </a:spcAft>
              <a:buClrTx/>
              <a:buSzTx/>
              <a:buFontTx/>
              <a:buNone/>
              <a:tabLst/>
              <a:defRPr/>
            </a:pPr>
            <a:endParaRPr kumimoji="0" lang="en-US" sz="2720" b="0" i="0" u="none" strike="noStrike" kern="1200" cap="none" spc="0" normalizeH="0" baseline="0" noProof="0" dirty="0" err="1" smtClean="0">
              <a:ln>
                <a:noFill/>
              </a:ln>
              <a:solidFill>
                <a:prstClr val="white"/>
              </a:solidFill>
              <a:effectLst/>
              <a:uLnTx/>
              <a:uFillTx/>
              <a:latin typeface="Segoe UI"/>
              <a:ea typeface="+mn-ea"/>
              <a:cs typeface="+mn-cs"/>
            </a:endParaRPr>
          </a:p>
        </p:txBody>
      </p:sp>
      <p:sp>
        <p:nvSpPr>
          <p:cNvPr id="6" name="Text Placeholder 5"/>
          <p:cNvSpPr>
            <a:spLocks noGrp="1"/>
          </p:cNvSpPr>
          <p:nvPr>
            <p:ph type="body" sz="quarter" idx="10" hasCustomPrompt="1"/>
          </p:nvPr>
        </p:nvSpPr>
        <p:spPr bwMode="white">
          <a:xfrm>
            <a:off x="274638" y="1212851"/>
            <a:ext cx="11887200" cy="2510095"/>
          </a:xfrm>
          <a:prstGeom prst="rect">
            <a:avLst/>
          </a:prstGeom>
        </p:spPr>
        <p:txBody>
          <a:bodyPr/>
          <a:lstStyle>
            <a:lvl1pPr marL="290494" indent="-290494">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463" indent="-280969">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956" indent="-290494">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542" indent="-228586">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126" indent="-228586">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363076"/>
            <a:ext cx="12436476" cy="631451"/>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285741300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31.xml><?xml version="1.0" encoding="utf-8"?>
<p:sldLayout xmlns:a="http://schemas.openxmlformats.org/drawingml/2006/main" xmlns:r="http://schemas.openxmlformats.org/officeDocument/2006/relationships" xmlns:p="http://schemas.openxmlformats.org/presentationml/2006/main" userDrawn="1">
  <p:cSld name="Title &amp; Content">
    <p:spTree>
      <p:nvGrpSpPr>
        <p:cNvPr id="1" name=""/>
        <p:cNvGrpSpPr/>
        <p:nvPr/>
      </p:nvGrpSpPr>
      <p:grpSpPr>
        <a:xfrm>
          <a:off x="0" y="0"/>
          <a:ext cx="0" cy="0"/>
          <a:chOff x="0" y="0"/>
          <a:chExt cx="0" cy="0"/>
        </a:xfrm>
      </p:grpSpPr>
      <p:sp>
        <p:nvSpPr>
          <p:cNvPr id="2" name="Title 1"/>
          <p:cNvSpPr>
            <a:spLocks noGrp="1"/>
          </p:cNvSpPr>
          <p:nvPr>
            <p:ph type="title"/>
          </p:nvPr>
        </p:nvSpPr>
        <p:spPr>
          <a:xfrm>
            <a:off x="494440" y="1736799"/>
            <a:ext cx="2630033" cy="4229099"/>
          </a:xfrm>
        </p:spPr>
        <p:txBody>
          <a:bodyPr/>
          <a:lstStyle/>
          <a:p>
            <a:r>
              <a:rPr lang="en-US" dirty="0" smtClean="0"/>
              <a:t>Click to edit Master title style</a:t>
            </a:r>
            <a:endParaRPr lang="en-US" dirty="0"/>
          </a:p>
        </p:txBody>
      </p:sp>
      <p:sp>
        <p:nvSpPr>
          <p:cNvPr id="5" name="Content Placeholder 4"/>
          <p:cNvSpPr>
            <a:spLocks noGrp="1"/>
          </p:cNvSpPr>
          <p:nvPr>
            <p:ph sz="quarter" idx="14"/>
          </p:nvPr>
        </p:nvSpPr>
        <p:spPr>
          <a:xfrm>
            <a:off x="3730945" y="1736799"/>
            <a:ext cx="8206780" cy="1454769"/>
          </a:xfrm>
        </p:spPr>
        <p:txBody>
          <a:bodyPr/>
          <a:lstStyle/>
          <a:p>
            <a:pPr lvl="0"/>
            <a:r>
              <a:rPr lang="en-US" dirty="0" smtClean="0"/>
              <a:t>Click to edit Master text styles</a:t>
            </a:r>
          </a:p>
          <a:p>
            <a:pPr lvl="1"/>
            <a:r>
              <a:rPr lang="en-US" dirty="0" smtClean="0"/>
              <a:t>Second level</a:t>
            </a:r>
          </a:p>
          <a:p>
            <a:pPr lvl="2"/>
            <a:r>
              <a:rPr lang="en-US" dirty="0" smtClean="0"/>
              <a:t>Third level</a:t>
            </a:r>
          </a:p>
        </p:txBody>
      </p:sp>
      <p:sp>
        <p:nvSpPr>
          <p:cNvPr id="9" name="Text Placeholder 8"/>
          <p:cNvSpPr>
            <a:spLocks noGrp="1"/>
          </p:cNvSpPr>
          <p:nvPr>
            <p:ph type="body" sz="quarter" idx="15"/>
          </p:nvPr>
        </p:nvSpPr>
        <p:spPr>
          <a:xfrm>
            <a:off x="509551" y="513799"/>
            <a:ext cx="11428171" cy="729676"/>
          </a:xfrm>
        </p:spPr>
        <p:txBody>
          <a:bodyPr>
            <a:noAutofit/>
          </a:bodyPr>
          <a:lstStyle>
            <a:lvl1pPr>
              <a:defRPr sz="4896"/>
            </a:lvl1pPr>
          </a:lstStyle>
          <a:p>
            <a:pPr lvl="0"/>
            <a:r>
              <a:rPr lang="en-US" dirty="0" smtClean="0"/>
              <a:t>Click to edit Master text styles</a:t>
            </a:r>
          </a:p>
        </p:txBody>
      </p:sp>
      <p:pic>
        <p:nvPicPr>
          <p:cNvPr id="8" name="Picture 7"/>
          <p:cNvPicPr>
            <a:picLocks noChangeAspect="1" noChangeArrowheads="1"/>
          </p:cNvPicPr>
          <p:nvPr userDrawn="1"/>
        </p:nvPicPr>
        <p:blipFill>
          <a:blip r:embed="rId2" cstate="screen">
            <a:extLst>
              <a:ext uri="{BEBA8EAE-BF5A-486C-A8C5-ECC9F3942E4B}">
                <a14:imgProps xmlns:a14="http://schemas.microsoft.com/office/drawing/2010/main">
                  <a14:imgLayer r:embed="rId3">
                    <a14:imgEffect>
                      <a14:brightnessContrast bright="-72000"/>
                    </a14:imgEffect>
                  </a14:imgLayer>
                </a14:imgProps>
              </a:ext>
              <a:ext uri="{28A0092B-C50C-407E-A947-70E740481C1C}">
                <a14:useLocalDpi xmlns:a14="http://schemas.microsoft.com/office/drawing/2010/main"/>
              </a:ext>
            </a:extLst>
          </a:blip>
          <a:stretch>
            <a:fillRect/>
          </a:stretch>
        </p:blipFill>
        <p:spPr bwMode="auto">
          <a:xfrm>
            <a:off x="10684353" y="6203920"/>
            <a:ext cx="1368010" cy="462499"/>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1734640949"/>
      </p:ext>
    </p:extLst>
  </p:cSld>
  <p:clrMapOvr>
    <a:masterClrMapping/>
  </p:clrMapOvr>
  <p:timing>
    <p:tnLst>
      <p:par>
        <p:cTn id="1" dur="indefinite" restart="never" nodeType="tmRoot"/>
      </p:par>
    </p:tnLst>
  </p:timing>
</p:sldLayout>
</file>

<file path=ppt/slideLayouts/slideLayout132.xml><?xml version="1.0" encoding="utf-8"?>
<p:sldLayout xmlns:a="http://schemas.openxmlformats.org/drawingml/2006/main" xmlns:r="http://schemas.openxmlformats.org/officeDocument/2006/relationships" xmlns:p="http://schemas.openxmlformats.org/presentationml/2006/main" showMasterSp="0" preserve="1" userDrawn="1">
  <p:cSld name="1_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74637" y="3018989"/>
            <a:ext cx="10362088" cy="956544"/>
          </a:xfrm>
        </p:spPr>
        <p:txBody>
          <a:bodyPr wrap="square" anchor="ctr" anchorCtr="0">
            <a:spAutoFit/>
          </a:bodyPr>
          <a:lstStyle>
            <a:lvl1pPr algn="l">
              <a:defRPr sz="5440">
                <a:solidFill>
                  <a:schemeClr val="bg1"/>
                </a:solidFill>
              </a:defRPr>
            </a:lvl1pPr>
          </a:lstStyle>
          <a:p>
            <a:r>
              <a:rPr lang="en-US" dirty="0" smtClean="0"/>
              <a:t>Click to edit title</a:t>
            </a:r>
            <a:endParaRPr lang="en-US" dirty="0"/>
          </a:p>
        </p:txBody>
      </p:sp>
    </p:spTree>
    <p:extLst>
      <p:ext uri="{BB962C8B-B14F-4D97-AF65-F5344CB8AC3E}">
        <p14:creationId xmlns:p14="http://schemas.microsoft.com/office/powerpoint/2010/main" val="3676767462"/>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4" name="Content Placeholder 3"/>
          <p:cNvSpPr>
            <a:spLocks noGrp="1"/>
          </p:cNvSpPr>
          <p:nvPr>
            <p:ph sz="quarter" idx="14" hasCustomPrompt="1"/>
          </p:nvPr>
        </p:nvSpPr>
        <p:spPr>
          <a:xfrm>
            <a:off x="274638" y="1211262"/>
            <a:ext cx="11887200" cy="5167670"/>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hasCustomPrompt="1"/>
          </p:nvPr>
        </p:nvSpPr>
        <p:spPr/>
        <p:txBody>
          <a:bodyPr/>
          <a:lstStyle/>
          <a:p>
            <a:r>
              <a:rPr lang="en-US" dirty="0" smtClean="0"/>
              <a:t>Click to edit title</a:t>
            </a:r>
            <a:endParaRPr lang="en-US" dirty="0"/>
          </a:p>
        </p:txBody>
      </p:sp>
      <p:pic>
        <p:nvPicPr>
          <p:cNvPr id="7" name="Picture 6"/>
          <p:cNvPicPr>
            <a:picLocks noChangeAspect="1"/>
          </p:cNvPicPr>
          <p:nvPr userDrawn="1"/>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73163" y="6545325"/>
            <a:ext cx="361094" cy="361043"/>
          </a:xfrm>
          <a:prstGeom prst="rect">
            <a:avLst/>
          </a:prstGeom>
        </p:spPr>
      </p:pic>
      <p:sp>
        <p:nvSpPr>
          <p:cNvPr id="10" name="Text Placeholder 9"/>
          <p:cNvSpPr>
            <a:spLocks noGrp="1"/>
          </p:cNvSpPr>
          <p:nvPr>
            <p:ph type="body" sz="quarter" idx="15" hasCustomPrompt="1"/>
          </p:nvPr>
        </p:nvSpPr>
        <p:spPr>
          <a:xfrm>
            <a:off x="753108" y="6576523"/>
            <a:ext cx="9260512" cy="227592"/>
          </a:xfrm>
          <a:prstGeom prst="rect">
            <a:avLst/>
          </a:prstGeom>
        </p:spPr>
        <p:txBody>
          <a:bodyPr lIns="0" tIns="0" rIns="0" bIns="0" anchor="b" anchorCtr="0">
            <a:normAutofit/>
          </a:bodyPr>
          <a:lstStyle>
            <a:lvl1pPr marL="0" indent="0">
              <a:spcBef>
                <a:spcPts val="0"/>
              </a:spcBef>
              <a:spcAft>
                <a:spcPts val="0"/>
              </a:spcAft>
              <a:buNone/>
              <a:defRPr sz="816" b="0">
                <a:solidFill>
                  <a:srgbClr val="737373"/>
                </a:solidFill>
                <a:latin typeface="+mn-lt"/>
                <a:cs typeface="Arial" pitchFamily="34" charset="0"/>
              </a:defRPr>
            </a:lvl1pPr>
            <a:lvl2pPr>
              <a:defRPr sz="952" b="0"/>
            </a:lvl2pPr>
            <a:lvl3pPr>
              <a:defRPr sz="952" b="0"/>
            </a:lvl3pPr>
            <a:lvl4pPr>
              <a:defRPr sz="952" b="0"/>
            </a:lvl4pPr>
            <a:lvl5pPr>
              <a:defRPr sz="952" b="0"/>
            </a:lvl5pPr>
          </a:lstStyle>
          <a:p>
            <a:pPr lvl="0"/>
            <a:r>
              <a:rPr lang="en-US" dirty="0" smtClean="0"/>
              <a:t>Source/Footnote:</a:t>
            </a:r>
          </a:p>
        </p:txBody>
      </p:sp>
    </p:spTree>
    <p:extLst>
      <p:ext uri="{BB962C8B-B14F-4D97-AF65-F5344CB8AC3E}">
        <p14:creationId xmlns:p14="http://schemas.microsoft.com/office/powerpoint/2010/main" val="1452686644"/>
      </p:ext>
    </p:extLst>
  </p:cSld>
  <p:clrMapOvr>
    <a:masterClrMapping/>
  </p:clrMapOvr>
  <p:transition>
    <p:fade/>
  </p:transition>
  <p:timing>
    <p:tnLst>
      <p:par>
        <p:cTn id="1" dur="indefinite" restart="never" nodeType="tmRoot"/>
      </p:par>
    </p:tnLst>
  </p:timing>
</p:sldLayout>
</file>

<file path=ppt/slideLayouts/slideLayout134.xml><?xml version="1.0" encoding="utf-8"?>
<p:sldLayout xmlns:a="http://schemas.openxmlformats.org/drawingml/2006/main" xmlns:r="http://schemas.openxmlformats.org/officeDocument/2006/relationships" xmlns:p="http://schemas.openxmlformats.org/presentationml/2006/main" showMasterSp="0" preserve="1" userDrawn="1">
  <p:cSld name="1_1 Content">
    <p:bg>
      <p:bgPr>
        <a:solidFill>
          <a:schemeClr val="accent1"/>
        </a:solidFill>
        <a:effectLst/>
      </p:bgPr>
    </p:bg>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lvl1pPr>
              <a:defRPr>
                <a:solidFill>
                  <a:schemeClr val="bg1"/>
                </a:solidFill>
              </a:defRPr>
            </a:lvl1pPr>
          </a:lstStyle>
          <a:p>
            <a:r>
              <a:rPr lang="en-US" dirty="0" smtClean="0"/>
              <a:t>Click to edit title</a:t>
            </a:r>
            <a:endParaRPr lang="en-US" dirty="0"/>
          </a:p>
        </p:txBody>
      </p:sp>
      <p:sp>
        <p:nvSpPr>
          <p:cNvPr id="10" name="Content Placeholder 3"/>
          <p:cNvSpPr>
            <a:spLocks noGrp="1"/>
          </p:cNvSpPr>
          <p:nvPr>
            <p:ph sz="quarter" idx="14" hasCustomPrompt="1"/>
          </p:nvPr>
        </p:nvSpPr>
        <p:spPr>
          <a:xfrm>
            <a:off x="274637" y="1211263"/>
            <a:ext cx="11887201" cy="5070995"/>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8" name="Picture 7"/>
          <p:cNvPicPr>
            <a:picLocks noChangeAspect="1"/>
          </p:cNvPicPr>
          <p:nvPr userDrawn="1"/>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73163" y="6545325"/>
            <a:ext cx="361094" cy="361043"/>
          </a:xfrm>
          <a:prstGeom prst="rect">
            <a:avLst/>
          </a:prstGeom>
        </p:spPr>
      </p:pic>
      <p:sp>
        <p:nvSpPr>
          <p:cNvPr id="7" name="Text Placeholder 9"/>
          <p:cNvSpPr>
            <a:spLocks noGrp="1"/>
          </p:cNvSpPr>
          <p:nvPr>
            <p:ph type="body" sz="quarter" idx="16" hasCustomPrompt="1"/>
          </p:nvPr>
        </p:nvSpPr>
        <p:spPr>
          <a:xfrm>
            <a:off x="753108" y="6576523"/>
            <a:ext cx="9260512" cy="227592"/>
          </a:xfrm>
          <a:prstGeom prst="rect">
            <a:avLst/>
          </a:prstGeom>
        </p:spPr>
        <p:txBody>
          <a:bodyPr lIns="0" tIns="0" rIns="0" bIns="0" anchor="b" anchorCtr="0">
            <a:normAutofit/>
          </a:bodyPr>
          <a:lstStyle>
            <a:lvl1pPr marL="0" indent="0">
              <a:spcBef>
                <a:spcPts val="0"/>
              </a:spcBef>
              <a:spcAft>
                <a:spcPts val="0"/>
              </a:spcAft>
              <a:buNone/>
              <a:defRPr sz="816" b="0">
                <a:solidFill>
                  <a:schemeClr val="bg1"/>
                </a:solidFill>
                <a:latin typeface="+mn-lt"/>
                <a:cs typeface="Arial" pitchFamily="34" charset="0"/>
              </a:defRPr>
            </a:lvl1pPr>
            <a:lvl2pPr>
              <a:defRPr sz="952" b="0"/>
            </a:lvl2pPr>
            <a:lvl3pPr>
              <a:defRPr sz="952" b="0"/>
            </a:lvl3pPr>
            <a:lvl4pPr>
              <a:defRPr sz="952" b="0"/>
            </a:lvl4pPr>
            <a:lvl5pPr>
              <a:defRPr sz="952" b="0"/>
            </a:lvl5pPr>
          </a:lstStyle>
          <a:p>
            <a:pPr lvl="0"/>
            <a:r>
              <a:rPr lang="en-US" dirty="0" smtClean="0"/>
              <a:t>Source/Footnote:</a:t>
            </a:r>
          </a:p>
        </p:txBody>
      </p:sp>
      <p:pic>
        <p:nvPicPr>
          <p:cNvPr id="9" name="Picture 8" descr="winphone_rgb_black.png"/>
          <p:cNvPicPr>
            <a:picLocks noChangeAspect="1"/>
          </p:cNvPicPr>
          <p:nvPr userDrawn="1"/>
        </p:nvPicPr>
        <p:blipFill rotWithShape="1">
          <a:blip r:embed="rId3">
            <a:lum bright="100000" contrast="-100000"/>
          </a:blip>
          <a:srcRect r="79142"/>
          <a:stretch/>
        </p:blipFill>
        <p:spPr>
          <a:xfrm>
            <a:off x="131245" y="6392823"/>
            <a:ext cx="561645" cy="632952"/>
          </a:xfrm>
          <a:prstGeom prst="rect">
            <a:avLst/>
          </a:prstGeom>
        </p:spPr>
      </p:pic>
    </p:spTree>
    <p:extLst>
      <p:ext uri="{BB962C8B-B14F-4D97-AF65-F5344CB8AC3E}">
        <p14:creationId xmlns:p14="http://schemas.microsoft.com/office/powerpoint/2010/main" val="3970646227"/>
      </p:ext>
    </p:extLst>
  </p:cSld>
  <p:clrMapOvr>
    <a:masterClrMapping/>
  </p:clrMapOvr>
  <p:transition>
    <p:fade/>
  </p:transition>
  <p:timing>
    <p:tnLst>
      <p:par>
        <p:cTn id="1" dur="indefinite" restart="never" nodeType="tmRoot"/>
      </p:par>
    </p:tnLst>
  </p:timing>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3_Title and Content NO LOGO">
    <p:spTree>
      <p:nvGrpSpPr>
        <p:cNvPr id="1" name=""/>
        <p:cNvGrpSpPr/>
        <p:nvPr/>
      </p:nvGrpSpPr>
      <p:grpSpPr>
        <a:xfrm>
          <a:off x="0" y="0"/>
          <a:ext cx="0" cy="0"/>
          <a:chOff x="0" y="0"/>
          <a:chExt cx="0" cy="0"/>
        </a:xfrm>
      </p:grpSpPr>
      <p:sp>
        <p:nvSpPr>
          <p:cNvPr id="4" name="Content Placeholder 3"/>
          <p:cNvSpPr>
            <a:spLocks noGrp="1"/>
          </p:cNvSpPr>
          <p:nvPr>
            <p:ph sz="quarter" idx="14" hasCustomPrompt="1"/>
          </p:nvPr>
        </p:nvSpPr>
        <p:spPr>
          <a:xfrm>
            <a:off x="274638" y="1211262"/>
            <a:ext cx="11887200" cy="5167670"/>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hasCustomPrompt="1"/>
          </p:nvPr>
        </p:nvSpPr>
        <p:spPr/>
        <p:txBody>
          <a:bodyPr/>
          <a:lstStyle/>
          <a:p>
            <a:r>
              <a:rPr lang="en-US" dirty="0" smtClean="0"/>
              <a:t>Click to edit title</a:t>
            </a:r>
            <a:endParaRPr lang="en-US" dirty="0"/>
          </a:p>
        </p:txBody>
      </p:sp>
      <p:sp>
        <p:nvSpPr>
          <p:cNvPr id="7" name="Text Placeholder 9"/>
          <p:cNvSpPr>
            <a:spLocks noGrp="1"/>
          </p:cNvSpPr>
          <p:nvPr>
            <p:ph type="body" sz="quarter" idx="15" hasCustomPrompt="1"/>
          </p:nvPr>
        </p:nvSpPr>
        <p:spPr>
          <a:xfrm>
            <a:off x="274637" y="6576523"/>
            <a:ext cx="9260512" cy="227592"/>
          </a:xfrm>
          <a:prstGeom prst="rect">
            <a:avLst/>
          </a:prstGeom>
        </p:spPr>
        <p:txBody>
          <a:bodyPr lIns="0" tIns="0" rIns="0" bIns="0" anchor="b" anchorCtr="0">
            <a:normAutofit/>
          </a:bodyPr>
          <a:lstStyle>
            <a:lvl1pPr marL="0" indent="0">
              <a:spcBef>
                <a:spcPts val="0"/>
              </a:spcBef>
              <a:spcAft>
                <a:spcPts val="0"/>
              </a:spcAft>
              <a:buNone/>
              <a:defRPr sz="816" b="0">
                <a:solidFill>
                  <a:srgbClr val="737373"/>
                </a:solidFill>
                <a:latin typeface="+mn-lt"/>
                <a:cs typeface="Arial" pitchFamily="34" charset="0"/>
              </a:defRPr>
            </a:lvl1pPr>
            <a:lvl2pPr>
              <a:defRPr sz="952" b="0"/>
            </a:lvl2pPr>
            <a:lvl3pPr>
              <a:defRPr sz="952" b="0"/>
            </a:lvl3pPr>
            <a:lvl4pPr>
              <a:defRPr sz="952" b="0"/>
            </a:lvl4pPr>
            <a:lvl5pPr>
              <a:defRPr sz="952" b="0"/>
            </a:lvl5pPr>
          </a:lstStyle>
          <a:p>
            <a:pPr lvl="0"/>
            <a:r>
              <a:rPr lang="en-US" dirty="0" smtClean="0"/>
              <a:t>Source/Footnote:</a:t>
            </a:r>
          </a:p>
        </p:txBody>
      </p:sp>
    </p:spTree>
    <p:extLst>
      <p:ext uri="{BB962C8B-B14F-4D97-AF65-F5344CB8AC3E}">
        <p14:creationId xmlns:p14="http://schemas.microsoft.com/office/powerpoint/2010/main" val="2257989085"/>
      </p:ext>
    </p:extLst>
  </p:cSld>
  <p:clrMapOvr>
    <a:masterClrMapping/>
  </p:clrMapOvr>
  <p:transition>
    <p:fade/>
  </p:transition>
  <p:timing>
    <p:tnLst>
      <p:par>
        <p:cTn id="1" dur="indefinite" restart="never" nodeType="tmRoot"/>
      </p:par>
    </p:tnLst>
  </p:timing>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3_Pink">
    <p:spTree>
      <p:nvGrpSpPr>
        <p:cNvPr id="1" name=""/>
        <p:cNvGrpSpPr/>
        <p:nvPr/>
      </p:nvGrpSpPr>
      <p:grpSpPr>
        <a:xfrm>
          <a:off x="0" y="0"/>
          <a:ext cx="0" cy="0"/>
          <a:chOff x="0" y="0"/>
          <a:chExt cx="0" cy="0"/>
        </a:xfrm>
      </p:grpSpPr>
      <p:sp>
        <p:nvSpPr>
          <p:cNvPr id="4" name="Content Placeholder 3"/>
          <p:cNvSpPr>
            <a:spLocks noGrp="1"/>
          </p:cNvSpPr>
          <p:nvPr>
            <p:ph sz="quarter" idx="14" hasCustomPrompt="1"/>
          </p:nvPr>
        </p:nvSpPr>
        <p:spPr>
          <a:xfrm>
            <a:off x="274638" y="1211262"/>
            <a:ext cx="11887200" cy="5167670"/>
          </a:xfrm>
        </p:spPr>
        <p:txBody>
          <a:bodyPr/>
          <a:lstStyle>
            <a:lvl1pPr>
              <a:defRPr>
                <a:gradFill>
                  <a:gsLst>
                    <a:gs pos="0">
                      <a:schemeClr val="accent3"/>
                    </a:gs>
                    <a:gs pos="100000">
                      <a:schemeClr val="accent3"/>
                    </a:gs>
                  </a:gsLst>
                  <a:lin ang="5400000" scaled="1"/>
                </a:gradFill>
              </a:defRPr>
            </a:lvl1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hasCustomPrompt="1"/>
          </p:nvPr>
        </p:nvSpPr>
        <p:spPr/>
        <p:txBody>
          <a:bodyPr/>
          <a:lstStyle>
            <a:lvl1pPr>
              <a:defRPr>
                <a:gradFill>
                  <a:gsLst>
                    <a:gs pos="0">
                      <a:schemeClr val="accent3"/>
                    </a:gs>
                    <a:gs pos="100000">
                      <a:schemeClr val="accent3"/>
                    </a:gs>
                  </a:gsLst>
                  <a:lin ang="5400000" scaled="1"/>
                </a:gradFill>
              </a:defRPr>
            </a:lvl1pPr>
          </a:lstStyle>
          <a:p>
            <a:r>
              <a:rPr lang="en-US" dirty="0" smtClean="0"/>
              <a:t>Click to edit title</a:t>
            </a:r>
            <a:endParaRPr lang="en-US" dirty="0"/>
          </a:p>
        </p:txBody>
      </p:sp>
      <p:sp>
        <p:nvSpPr>
          <p:cNvPr id="7" name="Text Placeholder 9"/>
          <p:cNvSpPr>
            <a:spLocks noGrp="1"/>
          </p:cNvSpPr>
          <p:nvPr>
            <p:ph type="body" sz="quarter" idx="15" hasCustomPrompt="1"/>
          </p:nvPr>
        </p:nvSpPr>
        <p:spPr>
          <a:xfrm>
            <a:off x="274637" y="6576523"/>
            <a:ext cx="9260512" cy="227592"/>
          </a:xfrm>
          <a:prstGeom prst="rect">
            <a:avLst/>
          </a:prstGeom>
        </p:spPr>
        <p:txBody>
          <a:bodyPr lIns="0" tIns="0" rIns="0" bIns="0" anchor="b" anchorCtr="0">
            <a:normAutofit/>
          </a:bodyPr>
          <a:lstStyle>
            <a:lvl1pPr marL="0" indent="0">
              <a:spcBef>
                <a:spcPts val="0"/>
              </a:spcBef>
              <a:spcAft>
                <a:spcPts val="0"/>
              </a:spcAft>
              <a:buNone/>
              <a:defRPr sz="816" b="0">
                <a:solidFill>
                  <a:srgbClr val="737373"/>
                </a:solidFill>
                <a:latin typeface="+mn-lt"/>
                <a:cs typeface="Arial" pitchFamily="34" charset="0"/>
              </a:defRPr>
            </a:lvl1pPr>
            <a:lvl2pPr>
              <a:defRPr sz="952" b="0"/>
            </a:lvl2pPr>
            <a:lvl3pPr>
              <a:defRPr sz="952" b="0"/>
            </a:lvl3pPr>
            <a:lvl4pPr>
              <a:defRPr sz="952" b="0"/>
            </a:lvl4pPr>
            <a:lvl5pPr>
              <a:defRPr sz="952" b="0"/>
            </a:lvl5pPr>
          </a:lstStyle>
          <a:p>
            <a:pPr lvl="0"/>
            <a:r>
              <a:rPr lang="en-US" dirty="0" smtClean="0"/>
              <a:t>Source/Footnote:</a:t>
            </a:r>
          </a:p>
        </p:txBody>
      </p:sp>
    </p:spTree>
    <p:extLst>
      <p:ext uri="{BB962C8B-B14F-4D97-AF65-F5344CB8AC3E}">
        <p14:creationId xmlns:p14="http://schemas.microsoft.com/office/powerpoint/2010/main" val="1831550534"/>
      </p:ext>
    </p:extLst>
  </p:cSld>
  <p:clrMapOvr>
    <a:masterClrMapping/>
  </p:clrMapOvr>
  <p:transition>
    <p:fade/>
  </p:transition>
  <p:timing>
    <p:tnLst>
      <p:par>
        <p:cTn id="1" dur="indefinite" restart="never" nodeType="tmRoot"/>
      </p:par>
    </p:tnLst>
  </p:timing>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4_Teal">
    <p:spTree>
      <p:nvGrpSpPr>
        <p:cNvPr id="1" name=""/>
        <p:cNvGrpSpPr/>
        <p:nvPr/>
      </p:nvGrpSpPr>
      <p:grpSpPr>
        <a:xfrm>
          <a:off x="0" y="0"/>
          <a:ext cx="0" cy="0"/>
          <a:chOff x="0" y="0"/>
          <a:chExt cx="0" cy="0"/>
        </a:xfrm>
      </p:grpSpPr>
      <p:sp>
        <p:nvSpPr>
          <p:cNvPr id="4" name="Content Placeholder 3"/>
          <p:cNvSpPr>
            <a:spLocks noGrp="1"/>
          </p:cNvSpPr>
          <p:nvPr>
            <p:ph sz="quarter" idx="14" hasCustomPrompt="1"/>
          </p:nvPr>
        </p:nvSpPr>
        <p:spPr>
          <a:xfrm>
            <a:off x="274638" y="1211262"/>
            <a:ext cx="11887200" cy="5167670"/>
          </a:xfrm>
        </p:spPr>
        <p:txBody>
          <a:bodyPr/>
          <a:lstStyle>
            <a:lvl1pPr>
              <a:defRPr>
                <a:gradFill>
                  <a:gsLst>
                    <a:gs pos="0">
                      <a:schemeClr val="accent4"/>
                    </a:gs>
                    <a:gs pos="100000">
                      <a:schemeClr val="accent4"/>
                    </a:gs>
                  </a:gsLst>
                  <a:lin ang="5400000" scaled="1"/>
                </a:gradFill>
              </a:defRPr>
            </a:lvl1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hasCustomPrompt="1"/>
          </p:nvPr>
        </p:nvSpPr>
        <p:spPr/>
        <p:txBody>
          <a:bodyPr/>
          <a:lstStyle>
            <a:lvl1pPr>
              <a:defRPr>
                <a:gradFill>
                  <a:gsLst>
                    <a:gs pos="0">
                      <a:schemeClr val="accent4"/>
                    </a:gs>
                    <a:gs pos="100000">
                      <a:schemeClr val="accent4"/>
                    </a:gs>
                  </a:gsLst>
                  <a:lin ang="5400000" scaled="1"/>
                </a:gradFill>
              </a:defRPr>
            </a:lvl1pPr>
          </a:lstStyle>
          <a:p>
            <a:r>
              <a:rPr lang="en-US" dirty="0" smtClean="0"/>
              <a:t>Click to edit title</a:t>
            </a:r>
            <a:endParaRPr lang="en-US" dirty="0"/>
          </a:p>
        </p:txBody>
      </p:sp>
      <p:sp>
        <p:nvSpPr>
          <p:cNvPr id="7" name="Text Placeholder 9"/>
          <p:cNvSpPr>
            <a:spLocks noGrp="1"/>
          </p:cNvSpPr>
          <p:nvPr>
            <p:ph type="body" sz="quarter" idx="15" hasCustomPrompt="1"/>
          </p:nvPr>
        </p:nvSpPr>
        <p:spPr>
          <a:xfrm>
            <a:off x="274637" y="6576523"/>
            <a:ext cx="9260512" cy="227592"/>
          </a:xfrm>
          <a:prstGeom prst="rect">
            <a:avLst/>
          </a:prstGeom>
        </p:spPr>
        <p:txBody>
          <a:bodyPr lIns="0" tIns="0" rIns="0" bIns="0" anchor="b" anchorCtr="0">
            <a:normAutofit/>
          </a:bodyPr>
          <a:lstStyle>
            <a:lvl1pPr marL="0" indent="0">
              <a:spcBef>
                <a:spcPts val="0"/>
              </a:spcBef>
              <a:spcAft>
                <a:spcPts val="0"/>
              </a:spcAft>
              <a:buNone/>
              <a:defRPr sz="816" b="0">
                <a:solidFill>
                  <a:srgbClr val="737373"/>
                </a:solidFill>
                <a:latin typeface="+mn-lt"/>
                <a:cs typeface="Arial" pitchFamily="34" charset="0"/>
              </a:defRPr>
            </a:lvl1pPr>
            <a:lvl2pPr>
              <a:defRPr sz="952" b="0"/>
            </a:lvl2pPr>
            <a:lvl3pPr>
              <a:defRPr sz="952" b="0"/>
            </a:lvl3pPr>
            <a:lvl4pPr>
              <a:defRPr sz="952" b="0"/>
            </a:lvl4pPr>
            <a:lvl5pPr>
              <a:defRPr sz="952" b="0"/>
            </a:lvl5pPr>
          </a:lstStyle>
          <a:p>
            <a:pPr lvl="0"/>
            <a:r>
              <a:rPr lang="en-US" dirty="0" smtClean="0"/>
              <a:t>Source/Footnote:</a:t>
            </a:r>
          </a:p>
        </p:txBody>
      </p:sp>
    </p:spTree>
    <p:extLst>
      <p:ext uri="{BB962C8B-B14F-4D97-AF65-F5344CB8AC3E}">
        <p14:creationId xmlns:p14="http://schemas.microsoft.com/office/powerpoint/2010/main" val="1748674258"/>
      </p:ext>
    </p:extLst>
  </p:cSld>
  <p:clrMapOvr>
    <a:masterClrMapping/>
  </p:clrMapOvr>
  <p:transition>
    <p:fade/>
  </p:transition>
  <p:timing>
    <p:tnLst>
      <p:par>
        <p:cTn id="1" dur="indefinite" restart="never" nodeType="tmRoot"/>
      </p:par>
    </p:tnLst>
  </p:timing>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5_Purple">
    <p:spTree>
      <p:nvGrpSpPr>
        <p:cNvPr id="1" name=""/>
        <p:cNvGrpSpPr/>
        <p:nvPr/>
      </p:nvGrpSpPr>
      <p:grpSpPr>
        <a:xfrm>
          <a:off x="0" y="0"/>
          <a:ext cx="0" cy="0"/>
          <a:chOff x="0" y="0"/>
          <a:chExt cx="0" cy="0"/>
        </a:xfrm>
      </p:grpSpPr>
      <p:sp>
        <p:nvSpPr>
          <p:cNvPr id="4" name="Content Placeholder 3"/>
          <p:cNvSpPr>
            <a:spLocks noGrp="1"/>
          </p:cNvSpPr>
          <p:nvPr>
            <p:ph sz="quarter" idx="14" hasCustomPrompt="1"/>
          </p:nvPr>
        </p:nvSpPr>
        <p:spPr>
          <a:xfrm>
            <a:off x="274638" y="1211262"/>
            <a:ext cx="11887200" cy="5167670"/>
          </a:xfrm>
        </p:spPr>
        <p:txBody>
          <a:bodyPr/>
          <a:lstStyle>
            <a:lvl1pPr>
              <a:defRPr>
                <a:gradFill>
                  <a:gsLst>
                    <a:gs pos="0">
                      <a:schemeClr val="accent2"/>
                    </a:gs>
                    <a:gs pos="100000">
                      <a:schemeClr val="accent2"/>
                    </a:gs>
                  </a:gsLst>
                  <a:lin ang="5400000" scaled="1"/>
                </a:gradFill>
              </a:defRPr>
            </a:lvl1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hasCustomPrompt="1"/>
          </p:nvPr>
        </p:nvSpPr>
        <p:spPr/>
        <p:txBody>
          <a:bodyPr/>
          <a:lstStyle>
            <a:lvl1pPr>
              <a:defRPr>
                <a:gradFill>
                  <a:gsLst>
                    <a:gs pos="0">
                      <a:schemeClr val="accent2"/>
                    </a:gs>
                    <a:gs pos="100000">
                      <a:schemeClr val="accent2"/>
                    </a:gs>
                  </a:gsLst>
                  <a:lin ang="5400000" scaled="1"/>
                </a:gradFill>
              </a:defRPr>
            </a:lvl1pPr>
          </a:lstStyle>
          <a:p>
            <a:r>
              <a:rPr lang="en-US" dirty="0" smtClean="0"/>
              <a:t>Click to edit title</a:t>
            </a:r>
            <a:endParaRPr lang="en-US" dirty="0"/>
          </a:p>
        </p:txBody>
      </p:sp>
      <p:sp>
        <p:nvSpPr>
          <p:cNvPr id="7" name="Text Placeholder 9"/>
          <p:cNvSpPr>
            <a:spLocks noGrp="1"/>
          </p:cNvSpPr>
          <p:nvPr>
            <p:ph type="body" sz="quarter" idx="15" hasCustomPrompt="1"/>
          </p:nvPr>
        </p:nvSpPr>
        <p:spPr>
          <a:xfrm>
            <a:off x="274637" y="6576523"/>
            <a:ext cx="9260512" cy="227592"/>
          </a:xfrm>
          <a:prstGeom prst="rect">
            <a:avLst/>
          </a:prstGeom>
        </p:spPr>
        <p:txBody>
          <a:bodyPr lIns="0" tIns="0" rIns="0" bIns="0" anchor="b" anchorCtr="0">
            <a:normAutofit/>
          </a:bodyPr>
          <a:lstStyle>
            <a:lvl1pPr marL="0" indent="0">
              <a:spcBef>
                <a:spcPts val="0"/>
              </a:spcBef>
              <a:spcAft>
                <a:spcPts val="0"/>
              </a:spcAft>
              <a:buNone/>
              <a:defRPr sz="816" b="0">
                <a:solidFill>
                  <a:srgbClr val="737373"/>
                </a:solidFill>
                <a:latin typeface="+mn-lt"/>
                <a:cs typeface="Arial" pitchFamily="34" charset="0"/>
              </a:defRPr>
            </a:lvl1pPr>
            <a:lvl2pPr>
              <a:defRPr sz="952" b="0"/>
            </a:lvl2pPr>
            <a:lvl3pPr>
              <a:defRPr sz="952" b="0"/>
            </a:lvl3pPr>
            <a:lvl4pPr>
              <a:defRPr sz="952" b="0"/>
            </a:lvl4pPr>
            <a:lvl5pPr>
              <a:defRPr sz="952" b="0"/>
            </a:lvl5pPr>
          </a:lstStyle>
          <a:p>
            <a:pPr lvl="0"/>
            <a:r>
              <a:rPr lang="en-US" dirty="0" smtClean="0"/>
              <a:t>Source/Footnote:</a:t>
            </a:r>
          </a:p>
        </p:txBody>
      </p:sp>
    </p:spTree>
    <p:extLst>
      <p:ext uri="{BB962C8B-B14F-4D97-AF65-F5344CB8AC3E}">
        <p14:creationId xmlns:p14="http://schemas.microsoft.com/office/powerpoint/2010/main" val="2350539397"/>
      </p:ext>
    </p:extLst>
  </p:cSld>
  <p:clrMapOvr>
    <a:masterClrMapping/>
  </p:clrMapOvr>
  <p:transition>
    <p:fade/>
  </p:transition>
  <p:timing>
    <p:tnLst>
      <p:par>
        <p:cTn id="1" dur="indefinite" restart="never" nodeType="tmRoot"/>
      </p:par>
    </p:tnLst>
  </p:timing>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2_Screenshots + Bullets">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73163" y="6545325"/>
            <a:ext cx="361094" cy="361043"/>
          </a:xfrm>
          <a:prstGeom prst="rect">
            <a:avLst/>
          </a:prstGeom>
        </p:spPr>
      </p:pic>
      <p:sp>
        <p:nvSpPr>
          <p:cNvPr id="10" name="Text Placeholder 9"/>
          <p:cNvSpPr>
            <a:spLocks noGrp="1"/>
          </p:cNvSpPr>
          <p:nvPr>
            <p:ph type="body" sz="quarter" idx="18" hasCustomPrompt="1"/>
          </p:nvPr>
        </p:nvSpPr>
        <p:spPr>
          <a:xfrm>
            <a:off x="753108" y="6576523"/>
            <a:ext cx="9260512" cy="227592"/>
          </a:xfrm>
          <a:prstGeom prst="rect">
            <a:avLst/>
          </a:prstGeom>
        </p:spPr>
        <p:txBody>
          <a:bodyPr lIns="0" tIns="0" rIns="0" bIns="0" anchor="b" anchorCtr="0">
            <a:normAutofit/>
          </a:bodyPr>
          <a:lstStyle>
            <a:lvl1pPr marL="0" indent="0">
              <a:spcBef>
                <a:spcPts val="0"/>
              </a:spcBef>
              <a:spcAft>
                <a:spcPts val="0"/>
              </a:spcAft>
              <a:buNone/>
              <a:defRPr sz="816" b="0">
                <a:solidFill>
                  <a:srgbClr val="737373"/>
                </a:solidFill>
                <a:latin typeface="+mn-lt"/>
                <a:cs typeface="Arial" pitchFamily="34" charset="0"/>
              </a:defRPr>
            </a:lvl1pPr>
            <a:lvl2pPr>
              <a:defRPr sz="952" b="0"/>
            </a:lvl2pPr>
            <a:lvl3pPr>
              <a:defRPr sz="952" b="0"/>
            </a:lvl3pPr>
            <a:lvl4pPr>
              <a:defRPr sz="952" b="0"/>
            </a:lvl4pPr>
            <a:lvl5pPr>
              <a:defRPr sz="952" b="0"/>
            </a:lvl5pPr>
          </a:lstStyle>
          <a:p>
            <a:pPr lvl="0"/>
            <a:r>
              <a:rPr lang="en-US" dirty="0" smtClean="0"/>
              <a:t>Source/Footnote:</a:t>
            </a:r>
          </a:p>
        </p:txBody>
      </p:sp>
      <p:sp>
        <p:nvSpPr>
          <p:cNvPr id="13" name="Text Placeholder 3"/>
          <p:cNvSpPr>
            <a:spLocks noGrp="1"/>
          </p:cNvSpPr>
          <p:nvPr>
            <p:ph type="body" sz="quarter" idx="19"/>
          </p:nvPr>
        </p:nvSpPr>
        <p:spPr>
          <a:xfrm>
            <a:off x="274638" y="1703298"/>
            <a:ext cx="2798206" cy="4672872"/>
          </a:xfrm>
        </p:spPr>
        <p:txBody>
          <a:bodyPr/>
          <a:lstStyle>
            <a:lvl1pPr>
              <a:defRPr sz="2448"/>
            </a:lvl1pPr>
            <a:lvl2pPr>
              <a:defRPr sz="1428"/>
            </a:lvl2pPr>
            <a:lvl3pPr>
              <a:defRPr sz="1428"/>
            </a:lvl3pPr>
            <a:lvl4pPr>
              <a:defRPr sz="1428"/>
            </a:lvl4pPr>
            <a:lvl5pPr>
              <a:defRPr sz="1428"/>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4" name="Text Placeholder 3"/>
          <p:cNvSpPr>
            <a:spLocks noGrp="1"/>
          </p:cNvSpPr>
          <p:nvPr>
            <p:ph type="body" sz="quarter" idx="20"/>
          </p:nvPr>
        </p:nvSpPr>
        <p:spPr>
          <a:xfrm>
            <a:off x="3304303" y="1703298"/>
            <a:ext cx="2798206" cy="4672872"/>
          </a:xfrm>
        </p:spPr>
        <p:txBody>
          <a:bodyPr/>
          <a:lstStyle>
            <a:lvl1pPr>
              <a:defRPr sz="2448"/>
            </a:lvl1pPr>
            <a:lvl2pPr>
              <a:defRPr sz="1428"/>
            </a:lvl2pPr>
            <a:lvl3pPr>
              <a:defRPr sz="1428"/>
            </a:lvl3pPr>
            <a:lvl4pPr>
              <a:defRPr sz="1428"/>
            </a:lvl4pPr>
            <a:lvl5pPr>
              <a:defRPr sz="1428"/>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Text Placeholder 3"/>
          <p:cNvSpPr>
            <a:spLocks noGrp="1"/>
          </p:cNvSpPr>
          <p:nvPr>
            <p:ph type="body" sz="quarter" idx="21"/>
          </p:nvPr>
        </p:nvSpPr>
        <p:spPr>
          <a:xfrm>
            <a:off x="6333968" y="1703298"/>
            <a:ext cx="2798206" cy="4672872"/>
          </a:xfrm>
        </p:spPr>
        <p:txBody>
          <a:bodyPr/>
          <a:lstStyle>
            <a:lvl1pPr>
              <a:defRPr sz="2448"/>
            </a:lvl1pPr>
            <a:lvl2pPr>
              <a:defRPr sz="1428"/>
            </a:lvl2pPr>
            <a:lvl3pPr>
              <a:defRPr sz="1428"/>
            </a:lvl3pPr>
            <a:lvl4pPr>
              <a:defRPr sz="1428"/>
            </a:lvl4pPr>
            <a:lvl5pPr>
              <a:defRPr sz="1428"/>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6" name="Text Placeholder 3"/>
          <p:cNvSpPr>
            <a:spLocks noGrp="1"/>
          </p:cNvSpPr>
          <p:nvPr>
            <p:ph type="body" sz="quarter" idx="22"/>
          </p:nvPr>
        </p:nvSpPr>
        <p:spPr>
          <a:xfrm>
            <a:off x="9363632" y="1703298"/>
            <a:ext cx="2798206" cy="4672872"/>
          </a:xfrm>
        </p:spPr>
        <p:txBody>
          <a:bodyPr/>
          <a:lstStyle>
            <a:lvl1pPr>
              <a:defRPr sz="2448"/>
            </a:lvl1pPr>
            <a:lvl2pPr>
              <a:defRPr sz="1428"/>
            </a:lvl2pPr>
            <a:lvl3pPr>
              <a:defRPr sz="1428"/>
            </a:lvl3pPr>
            <a:lvl4pPr>
              <a:defRPr sz="1428"/>
            </a:lvl4pPr>
            <a:lvl5pPr>
              <a:defRPr sz="1428"/>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673593856"/>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311135705"/>
      </p:ext>
    </p:extLst>
  </p:cSld>
  <p:clrMapOvr>
    <a:masterClrMapping/>
  </p:clrMapOvr>
  <p:transition>
    <p:fade/>
  </p:transition>
  <p:timing>
    <p:tnLst>
      <p:par>
        <p:cTn id="1" dur="indefinite" restart="never" nodeType="tmRoot"/>
      </p:par>
    </p:tnLst>
  </p:timing>
</p:sldLayout>
</file>

<file path=ppt/slideLayouts/slideLayout140.xml><?xml version="1.0" encoding="utf-8"?>
<p:sldLayout xmlns:a="http://schemas.openxmlformats.org/drawingml/2006/main" xmlns:r="http://schemas.openxmlformats.org/officeDocument/2006/relationships" xmlns:p="http://schemas.openxmlformats.org/presentationml/2006/main" userDrawn="1">
  <p:cSld name="Screenshots + Bullets">
    <p:spTree>
      <p:nvGrpSpPr>
        <p:cNvPr id="1" name=""/>
        <p:cNvGrpSpPr/>
        <p:nvPr/>
      </p:nvGrpSpPr>
      <p:grpSpPr>
        <a:xfrm>
          <a:off x="0" y="0"/>
          <a:ext cx="0" cy="0"/>
          <a:chOff x="0" y="0"/>
          <a:chExt cx="0" cy="0"/>
        </a:xfrm>
      </p:grpSpPr>
      <p:sp>
        <p:nvSpPr>
          <p:cNvPr id="4" name="Text Placeholder 3"/>
          <p:cNvSpPr>
            <a:spLocks noGrp="1"/>
          </p:cNvSpPr>
          <p:nvPr>
            <p:ph type="body" sz="quarter" idx="17"/>
          </p:nvPr>
        </p:nvSpPr>
        <p:spPr>
          <a:xfrm>
            <a:off x="9698723" y="1703297"/>
            <a:ext cx="2463545" cy="4747209"/>
          </a:xfrm>
        </p:spPr>
        <p:txBody>
          <a:bodyPr/>
          <a:lstStyle>
            <a:lvl1pPr>
              <a:defRPr sz="2448"/>
            </a:lvl1pPr>
            <a:lvl2pPr>
              <a:defRPr sz="1428"/>
            </a:lvl2pPr>
            <a:lvl3pPr>
              <a:defRPr sz="1428"/>
            </a:lvl3pPr>
            <a:lvl4pPr>
              <a:defRPr sz="1428"/>
            </a:lvl4pPr>
            <a:lvl5pPr>
              <a:defRPr sz="1428"/>
            </a:lvl5pPr>
          </a:lstStyle>
          <a:p>
            <a:pPr lvl="0"/>
            <a:r>
              <a:rPr lang="en-US"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3" name="Picture Placeholder 15"/>
          <p:cNvSpPr>
            <a:spLocks noGrp="1"/>
          </p:cNvSpPr>
          <p:nvPr>
            <p:ph type="pic" sz="quarter" idx="13" hasCustomPrompt="1"/>
          </p:nvPr>
        </p:nvSpPr>
        <p:spPr>
          <a:xfrm>
            <a:off x="533107" y="1713152"/>
            <a:ext cx="2798206" cy="4663017"/>
          </a:xfrm>
          <a:prstGeom prst="rect">
            <a:avLst/>
          </a:prstGeom>
        </p:spPr>
        <p:txBody>
          <a:bodyPr/>
          <a:lstStyle>
            <a:lvl1pPr marL="0" indent="0">
              <a:buNone/>
              <a:defRPr/>
            </a:lvl1pPr>
          </a:lstStyle>
          <a:p>
            <a:r>
              <a:rPr lang="en-US" dirty="0" smtClean="0"/>
              <a:t> </a:t>
            </a:r>
            <a:endParaRPr lang="en-US" dirty="0"/>
          </a:p>
        </p:txBody>
      </p:sp>
      <p:sp>
        <p:nvSpPr>
          <p:cNvPr id="6" name="Picture Placeholder 15"/>
          <p:cNvSpPr>
            <a:spLocks noGrp="1"/>
          </p:cNvSpPr>
          <p:nvPr>
            <p:ph type="pic" sz="quarter" idx="15" hasCustomPrompt="1"/>
          </p:nvPr>
        </p:nvSpPr>
        <p:spPr>
          <a:xfrm>
            <a:off x="3588443" y="1713152"/>
            <a:ext cx="2798206" cy="4663017"/>
          </a:xfrm>
          <a:prstGeom prst="rect">
            <a:avLst/>
          </a:prstGeom>
        </p:spPr>
        <p:txBody>
          <a:bodyPr/>
          <a:lstStyle>
            <a:lvl1pPr marL="0" indent="0">
              <a:buNone/>
              <a:defRPr/>
            </a:lvl1pPr>
          </a:lstStyle>
          <a:p>
            <a:r>
              <a:rPr lang="en-US" dirty="0" smtClean="0"/>
              <a:t> </a:t>
            </a:r>
            <a:endParaRPr lang="en-US" dirty="0"/>
          </a:p>
        </p:txBody>
      </p:sp>
      <p:sp>
        <p:nvSpPr>
          <p:cNvPr id="7" name="Picture Placeholder 15"/>
          <p:cNvSpPr>
            <a:spLocks noGrp="1"/>
          </p:cNvSpPr>
          <p:nvPr>
            <p:ph type="pic" sz="quarter" idx="16" hasCustomPrompt="1"/>
          </p:nvPr>
        </p:nvSpPr>
        <p:spPr>
          <a:xfrm>
            <a:off x="6643778" y="1703589"/>
            <a:ext cx="2798206" cy="4663017"/>
          </a:xfrm>
          <a:prstGeom prst="rect">
            <a:avLst/>
          </a:prstGeom>
        </p:spPr>
        <p:txBody>
          <a:bodyPr/>
          <a:lstStyle>
            <a:lvl1pPr marL="0" indent="0">
              <a:buNone/>
              <a:defRPr/>
            </a:lvl1pPr>
          </a:lstStyle>
          <a:p>
            <a:r>
              <a:rPr lang="en-US" dirty="0" smtClean="0"/>
              <a:t> </a:t>
            </a:r>
            <a:endParaRPr lang="en-US" dirty="0"/>
          </a:p>
        </p:txBody>
      </p:sp>
      <p:sp>
        <p:nvSpPr>
          <p:cNvPr id="2" name="Title 1"/>
          <p:cNvSpPr>
            <a:spLocks noGrp="1"/>
          </p:cNvSpPr>
          <p:nvPr>
            <p:ph type="title"/>
          </p:nvPr>
        </p:nvSpPr>
        <p:spPr/>
        <p:txBody>
          <a:bodyPr/>
          <a:lstStyle/>
          <a:p>
            <a:r>
              <a:rPr lang="en-US" smtClean="0"/>
              <a:t>Click to edit Master title style</a:t>
            </a:r>
            <a:endParaRPr lang="en-US"/>
          </a:p>
        </p:txBody>
      </p:sp>
      <p:pic>
        <p:nvPicPr>
          <p:cNvPr id="12" name="Picture 11"/>
          <p:cNvPicPr>
            <a:picLocks noChangeAspect="1"/>
          </p:cNvPicPr>
          <p:nvPr userDrawn="1"/>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73163" y="6545325"/>
            <a:ext cx="361094" cy="361043"/>
          </a:xfrm>
          <a:prstGeom prst="rect">
            <a:avLst/>
          </a:prstGeom>
        </p:spPr>
      </p:pic>
      <p:sp>
        <p:nvSpPr>
          <p:cNvPr id="10" name="Text Placeholder 9"/>
          <p:cNvSpPr>
            <a:spLocks noGrp="1"/>
          </p:cNvSpPr>
          <p:nvPr>
            <p:ph type="body" sz="quarter" idx="18" hasCustomPrompt="1"/>
          </p:nvPr>
        </p:nvSpPr>
        <p:spPr>
          <a:xfrm>
            <a:off x="753108" y="6576523"/>
            <a:ext cx="9260512" cy="227592"/>
          </a:xfrm>
          <a:prstGeom prst="rect">
            <a:avLst/>
          </a:prstGeom>
        </p:spPr>
        <p:txBody>
          <a:bodyPr lIns="0" tIns="0" rIns="0" bIns="0" anchor="b" anchorCtr="0">
            <a:normAutofit/>
          </a:bodyPr>
          <a:lstStyle>
            <a:lvl1pPr marL="0" indent="0">
              <a:spcBef>
                <a:spcPts val="0"/>
              </a:spcBef>
              <a:spcAft>
                <a:spcPts val="0"/>
              </a:spcAft>
              <a:buNone/>
              <a:defRPr sz="816" b="0">
                <a:solidFill>
                  <a:srgbClr val="737373"/>
                </a:solidFill>
                <a:latin typeface="+mn-lt"/>
                <a:cs typeface="Arial" pitchFamily="34" charset="0"/>
              </a:defRPr>
            </a:lvl1pPr>
            <a:lvl2pPr>
              <a:defRPr sz="952" b="0"/>
            </a:lvl2pPr>
            <a:lvl3pPr>
              <a:defRPr sz="952" b="0"/>
            </a:lvl3pPr>
            <a:lvl4pPr>
              <a:defRPr sz="952" b="0"/>
            </a:lvl4pPr>
            <a:lvl5pPr>
              <a:defRPr sz="952" b="0"/>
            </a:lvl5pPr>
          </a:lstStyle>
          <a:p>
            <a:pPr lvl="0"/>
            <a:r>
              <a:rPr lang="en-US" dirty="0" smtClean="0"/>
              <a:t>Source/Footnote:</a:t>
            </a:r>
          </a:p>
        </p:txBody>
      </p:sp>
      <p:cxnSp>
        <p:nvCxnSpPr>
          <p:cNvPr id="11" name="Straight Connector 10"/>
          <p:cNvCxnSpPr/>
          <p:nvPr userDrawn="1"/>
        </p:nvCxnSpPr>
        <p:spPr>
          <a:xfrm flipH="1">
            <a:off x="274638" y="1280755"/>
            <a:ext cx="11887200" cy="0"/>
          </a:xfrm>
          <a:prstGeom prst="line">
            <a:avLst/>
          </a:prstGeom>
          <a:ln w="12700">
            <a:solidFill>
              <a:srgbClr val="00A2E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12079249"/>
      </p:ext>
    </p:extLst>
  </p:cSld>
  <p:clrMapOvr>
    <a:masterClrMapping/>
  </p:clrMapOvr>
  <p:transition>
    <p:fade/>
  </p:transition>
  <p:timing>
    <p:tnLst>
      <p:par>
        <p:cTn id="1" dur="indefinite" restart="never" nodeType="tmRoot"/>
      </p:par>
    </p:tnLst>
  </p:timing>
</p:sldLayout>
</file>

<file path=ppt/slideLayouts/slideLayout141.xml><?xml version="1.0" encoding="utf-8"?>
<p:sldLayout xmlns:a="http://schemas.openxmlformats.org/drawingml/2006/main" xmlns:r="http://schemas.openxmlformats.org/officeDocument/2006/relationships" xmlns:p="http://schemas.openxmlformats.org/presentationml/2006/main" userDrawn="1">
  <p:cSld name="1_Bullets Only">
    <p:spTree>
      <p:nvGrpSpPr>
        <p:cNvPr id="1" name=""/>
        <p:cNvGrpSpPr/>
        <p:nvPr/>
      </p:nvGrpSpPr>
      <p:grpSpPr>
        <a:xfrm>
          <a:off x="0" y="0"/>
          <a:ext cx="0" cy="0"/>
          <a:chOff x="0" y="0"/>
          <a:chExt cx="0" cy="0"/>
        </a:xfrm>
      </p:grpSpPr>
      <p:sp>
        <p:nvSpPr>
          <p:cNvPr id="3" name="Text Placeholder 2"/>
          <p:cNvSpPr>
            <a:spLocks noGrp="1"/>
          </p:cNvSpPr>
          <p:nvPr>
            <p:ph type="body" sz="quarter" idx="15"/>
          </p:nvPr>
        </p:nvSpPr>
        <p:spPr>
          <a:xfrm>
            <a:off x="442619" y="1714091"/>
            <a:ext cx="11438966" cy="4503265"/>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itle 3"/>
          <p:cNvSpPr>
            <a:spLocks noGrp="1"/>
          </p:cNvSpPr>
          <p:nvPr>
            <p:ph type="title"/>
          </p:nvPr>
        </p:nvSpPr>
        <p:spPr/>
        <p:txBody>
          <a:bodyPr/>
          <a:lstStyle/>
          <a:p>
            <a:r>
              <a:rPr lang="en-US" smtClean="0"/>
              <a:t>Click to edit Master title style</a:t>
            </a:r>
            <a:endParaRPr lang="en-US"/>
          </a:p>
        </p:txBody>
      </p:sp>
      <p:pic>
        <p:nvPicPr>
          <p:cNvPr id="9" name="Picture 8"/>
          <p:cNvPicPr>
            <a:picLocks noChangeAspect="1"/>
          </p:cNvPicPr>
          <p:nvPr userDrawn="1"/>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73163" y="6545325"/>
            <a:ext cx="361094" cy="361043"/>
          </a:xfrm>
          <a:prstGeom prst="rect">
            <a:avLst/>
          </a:prstGeom>
        </p:spPr>
      </p:pic>
      <p:sp>
        <p:nvSpPr>
          <p:cNvPr id="7" name="Text Placeholder 9"/>
          <p:cNvSpPr>
            <a:spLocks noGrp="1"/>
          </p:cNvSpPr>
          <p:nvPr>
            <p:ph type="body" sz="quarter" idx="16" hasCustomPrompt="1"/>
          </p:nvPr>
        </p:nvSpPr>
        <p:spPr>
          <a:xfrm>
            <a:off x="753108" y="6576523"/>
            <a:ext cx="9260512" cy="227592"/>
          </a:xfrm>
          <a:prstGeom prst="rect">
            <a:avLst/>
          </a:prstGeom>
        </p:spPr>
        <p:txBody>
          <a:bodyPr lIns="0" tIns="0" rIns="0" bIns="0" anchor="b" anchorCtr="0">
            <a:normAutofit/>
          </a:bodyPr>
          <a:lstStyle>
            <a:lvl1pPr marL="0" indent="0">
              <a:spcBef>
                <a:spcPts val="0"/>
              </a:spcBef>
              <a:spcAft>
                <a:spcPts val="0"/>
              </a:spcAft>
              <a:buNone/>
              <a:defRPr sz="816" b="0">
                <a:solidFill>
                  <a:srgbClr val="737373"/>
                </a:solidFill>
                <a:latin typeface="+mn-lt"/>
                <a:cs typeface="Arial" pitchFamily="34" charset="0"/>
              </a:defRPr>
            </a:lvl1pPr>
            <a:lvl2pPr>
              <a:defRPr sz="952" b="0"/>
            </a:lvl2pPr>
            <a:lvl3pPr>
              <a:defRPr sz="952" b="0"/>
            </a:lvl3pPr>
            <a:lvl4pPr>
              <a:defRPr sz="952" b="0"/>
            </a:lvl4pPr>
            <a:lvl5pPr>
              <a:defRPr sz="952" b="0"/>
            </a:lvl5pPr>
          </a:lstStyle>
          <a:p>
            <a:pPr lvl="0"/>
            <a:r>
              <a:rPr lang="en-US" dirty="0" smtClean="0"/>
              <a:t>Source/Footnote:</a:t>
            </a:r>
          </a:p>
        </p:txBody>
      </p:sp>
      <p:cxnSp>
        <p:nvCxnSpPr>
          <p:cNvPr id="11" name="Straight Connector 10"/>
          <p:cNvCxnSpPr/>
          <p:nvPr userDrawn="1"/>
        </p:nvCxnSpPr>
        <p:spPr>
          <a:xfrm flipH="1">
            <a:off x="274638" y="1280755"/>
            <a:ext cx="11887200" cy="0"/>
          </a:xfrm>
          <a:prstGeom prst="line">
            <a:avLst/>
          </a:prstGeom>
          <a:ln w="12700">
            <a:solidFill>
              <a:srgbClr val="00A2E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3430125"/>
      </p:ext>
    </p:extLst>
  </p:cSld>
  <p:clrMapOvr>
    <a:masterClrMapping/>
  </p:clrMapOvr>
  <p:transition>
    <p:fade/>
  </p:transition>
  <p:timing>
    <p:tnLst>
      <p:par>
        <p:cTn id="1" dur="indefinite" restart="never" nodeType="tmRoot"/>
      </p:par>
    </p:tnLst>
  </p:timing>
</p:sldLayout>
</file>

<file path=ppt/slideLayouts/slideLayout142.xml><?xml version="1.0" encoding="utf-8"?>
<p:sldLayout xmlns:a="http://schemas.openxmlformats.org/drawingml/2006/main" xmlns:r="http://schemas.openxmlformats.org/officeDocument/2006/relationships" xmlns:p="http://schemas.openxmlformats.org/presentationml/2006/main" userDrawn="1">
  <p:cSld name="1_Screenshot + Bullets">
    <p:spTree>
      <p:nvGrpSpPr>
        <p:cNvPr id="1" name=""/>
        <p:cNvGrpSpPr/>
        <p:nvPr/>
      </p:nvGrpSpPr>
      <p:grpSpPr>
        <a:xfrm>
          <a:off x="0" y="0"/>
          <a:ext cx="0" cy="0"/>
          <a:chOff x="0" y="0"/>
          <a:chExt cx="0" cy="0"/>
        </a:xfrm>
      </p:grpSpPr>
      <p:sp>
        <p:nvSpPr>
          <p:cNvPr id="3" name="Text Placeholder 2"/>
          <p:cNvSpPr>
            <a:spLocks noGrp="1"/>
          </p:cNvSpPr>
          <p:nvPr>
            <p:ph type="body" sz="quarter" idx="15"/>
          </p:nvPr>
        </p:nvSpPr>
        <p:spPr>
          <a:xfrm>
            <a:off x="3588442" y="1714091"/>
            <a:ext cx="8118680" cy="466207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cxnSp>
        <p:nvCxnSpPr>
          <p:cNvPr id="29" name="Straight Connector 28"/>
          <p:cNvCxnSpPr/>
          <p:nvPr userDrawn="1"/>
        </p:nvCxnSpPr>
        <p:spPr>
          <a:xfrm flipH="1">
            <a:off x="274638" y="1280755"/>
            <a:ext cx="11887200" cy="0"/>
          </a:xfrm>
          <a:prstGeom prst="line">
            <a:avLst/>
          </a:prstGeom>
          <a:ln w="12700">
            <a:solidFill>
              <a:srgbClr val="00A2E5"/>
            </a:solidFill>
          </a:ln>
        </p:spPr>
        <p:style>
          <a:lnRef idx="1">
            <a:schemeClr val="accent1"/>
          </a:lnRef>
          <a:fillRef idx="0">
            <a:schemeClr val="accent1"/>
          </a:fillRef>
          <a:effectRef idx="0">
            <a:schemeClr val="accent1"/>
          </a:effectRef>
          <a:fontRef idx="minor">
            <a:schemeClr val="tx1"/>
          </a:fontRef>
        </p:style>
      </p:cxnSp>
      <p:sp>
        <p:nvSpPr>
          <p:cNvPr id="33" name="Picture Placeholder 15"/>
          <p:cNvSpPr>
            <a:spLocks noGrp="1"/>
          </p:cNvSpPr>
          <p:nvPr>
            <p:ph type="pic" sz="quarter" idx="13" hasCustomPrompt="1"/>
          </p:nvPr>
        </p:nvSpPr>
        <p:spPr>
          <a:xfrm>
            <a:off x="533107" y="1713152"/>
            <a:ext cx="2798206" cy="4663017"/>
          </a:xfrm>
          <a:prstGeom prst="rect">
            <a:avLst/>
          </a:prstGeom>
        </p:spPr>
        <p:txBody>
          <a:bodyPr/>
          <a:lstStyle>
            <a:lvl1pPr marL="0" indent="0">
              <a:buNone/>
              <a:defRPr/>
            </a:lvl1pPr>
          </a:lstStyle>
          <a:p>
            <a:r>
              <a:rPr lang="en-US" dirty="0" smtClean="0"/>
              <a:t> </a:t>
            </a:r>
            <a:endParaRPr lang="en-US" dirty="0"/>
          </a:p>
        </p:txBody>
      </p:sp>
      <p:sp>
        <p:nvSpPr>
          <p:cNvPr id="4" name="Title 3"/>
          <p:cNvSpPr>
            <a:spLocks noGrp="1"/>
          </p:cNvSpPr>
          <p:nvPr>
            <p:ph type="title"/>
          </p:nvPr>
        </p:nvSpPr>
        <p:spPr/>
        <p:txBody>
          <a:bodyPr/>
          <a:lstStyle/>
          <a:p>
            <a:r>
              <a:rPr lang="en-US" smtClean="0"/>
              <a:t>Click to edit Master title style</a:t>
            </a:r>
            <a:endParaRPr lang="en-US"/>
          </a:p>
        </p:txBody>
      </p:sp>
      <p:pic>
        <p:nvPicPr>
          <p:cNvPr id="10" name="Picture 9"/>
          <p:cNvPicPr>
            <a:picLocks noChangeAspect="1"/>
          </p:cNvPicPr>
          <p:nvPr userDrawn="1"/>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73163" y="6545325"/>
            <a:ext cx="361094" cy="361043"/>
          </a:xfrm>
          <a:prstGeom prst="rect">
            <a:avLst/>
          </a:prstGeom>
        </p:spPr>
      </p:pic>
      <p:sp>
        <p:nvSpPr>
          <p:cNvPr id="8" name="Text Placeholder 9"/>
          <p:cNvSpPr>
            <a:spLocks noGrp="1"/>
          </p:cNvSpPr>
          <p:nvPr>
            <p:ph type="body" sz="quarter" idx="16" hasCustomPrompt="1"/>
          </p:nvPr>
        </p:nvSpPr>
        <p:spPr>
          <a:xfrm>
            <a:off x="753108" y="6576523"/>
            <a:ext cx="9260512" cy="227592"/>
          </a:xfrm>
          <a:prstGeom prst="rect">
            <a:avLst/>
          </a:prstGeom>
        </p:spPr>
        <p:txBody>
          <a:bodyPr lIns="0" tIns="0" rIns="0" bIns="0" anchor="b" anchorCtr="0">
            <a:normAutofit/>
          </a:bodyPr>
          <a:lstStyle>
            <a:lvl1pPr marL="0" indent="0">
              <a:spcBef>
                <a:spcPts val="0"/>
              </a:spcBef>
              <a:spcAft>
                <a:spcPts val="0"/>
              </a:spcAft>
              <a:buNone/>
              <a:defRPr sz="816" b="0">
                <a:solidFill>
                  <a:srgbClr val="737373"/>
                </a:solidFill>
                <a:latin typeface="+mn-lt"/>
                <a:cs typeface="Arial" pitchFamily="34" charset="0"/>
              </a:defRPr>
            </a:lvl1pPr>
            <a:lvl2pPr>
              <a:defRPr sz="952" b="0"/>
            </a:lvl2pPr>
            <a:lvl3pPr>
              <a:defRPr sz="952" b="0"/>
            </a:lvl3pPr>
            <a:lvl4pPr>
              <a:defRPr sz="952" b="0"/>
            </a:lvl4pPr>
            <a:lvl5pPr>
              <a:defRPr sz="952" b="0"/>
            </a:lvl5pPr>
          </a:lstStyle>
          <a:p>
            <a:pPr lvl="0"/>
            <a:r>
              <a:rPr lang="en-US" dirty="0" smtClean="0"/>
              <a:t>Source/Footnote:</a:t>
            </a:r>
          </a:p>
        </p:txBody>
      </p:sp>
    </p:spTree>
    <p:extLst>
      <p:ext uri="{BB962C8B-B14F-4D97-AF65-F5344CB8AC3E}">
        <p14:creationId xmlns:p14="http://schemas.microsoft.com/office/powerpoint/2010/main" val="976550716"/>
      </p:ext>
    </p:extLst>
  </p:cSld>
  <p:clrMapOvr>
    <a:masterClrMapping/>
  </p:clrMapOvr>
  <p:transition>
    <p:fade/>
  </p:transition>
  <p:timing>
    <p:tnLst>
      <p:par>
        <p:cTn id="1" dur="indefinite" restart="never" nodeType="tmRoot"/>
      </p:par>
    </p:tnLst>
  </p:timing>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2_Two Content">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smtClean="0"/>
              <a:t>Click to edit title</a:t>
            </a:r>
            <a:endParaRPr lang="en-US" dirty="0"/>
          </a:p>
        </p:txBody>
      </p:sp>
      <p:sp>
        <p:nvSpPr>
          <p:cNvPr id="10" name="Content Placeholder 3"/>
          <p:cNvSpPr>
            <a:spLocks noGrp="1"/>
          </p:cNvSpPr>
          <p:nvPr>
            <p:ph sz="quarter" idx="14" hasCustomPrompt="1"/>
          </p:nvPr>
        </p:nvSpPr>
        <p:spPr>
          <a:xfrm>
            <a:off x="274637" y="1211263"/>
            <a:ext cx="5943599" cy="5070995"/>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3"/>
          <p:cNvSpPr>
            <a:spLocks noGrp="1"/>
          </p:cNvSpPr>
          <p:nvPr>
            <p:ph sz="quarter" idx="15" hasCustomPrompt="1"/>
          </p:nvPr>
        </p:nvSpPr>
        <p:spPr>
          <a:xfrm>
            <a:off x="6218239" y="1211263"/>
            <a:ext cx="5943599" cy="5070995"/>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8" name="Picture 7"/>
          <p:cNvPicPr>
            <a:picLocks noChangeAspect="1"/>
          </p:cNvPicPr>
          <p:nvPr userDrawn="1"/>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73163" y="6545325"/>
            <a:ext cx="361094" cy="361043"/>
          </a:xfrm>
          <a:prstGeom prst="rect">
            <a:avLst/>
          </a:prstGeom>
        </p:spPr>
      </p:pic>
      <p:sp>
        <p:nvSpPr>
          <p:cNvPr id="7" name="Text Placeholder 9"/>
          <p:cNvSpPr>
            <a:spLocks noGrp="1"/>
          </p:cNvSpPr>
          <p:nvPr>
            <p:ph type="body" sz="quarter" idx="16" hasCustomPrompt="1"/>
          </p:nvPr>
        </p:nvSpPr>
        <p:spPr>
          <a:xfrm>
            <a:off x="753108" y="6576523"/>
            <a:ext cx="9260512" cy="227592"/>
          </a:xfrm>
          <a:prstGeom prst="rect">
            <a:avLst/>
          </a:prstGeom>
        </p:spPr>
        <p:txBody>
          <a:bodyPr lIns="0" tIns="0" rIns="0" bIns="0" anchor="b" anchorCtr="0">
            <a:normAutofit/>
          </a:bodyPr>
          <a:lstStyle>
            <a:lvl1pPr marL="0" indent="0">
              <a:spcBef>
                <a:spcPts val="0"/>
              </a:spcBef>
              <a:spcAft>
                <a:spcPts val="0"/>
              </a:spcAft>
              <a:buNone/>
              <a:defRPr sz="816" b="0">
                <a:solidFill>
                  <a:srgbClr val="737373"/>
                </a:solidFill>
                <a:latin typeface="+mn-lt"/>
                <a:cs typeface="Arial" pitchFamily="34" charset="0"/>
              </a:defRPr>
            </a:lvl1pPr>
            <a:lvl2pPr>
              <a:defRPr sz="952" b="0"/>
            </a:lvl2pPr>
            <a:lvl3pPr>
              <a:defRPr sz="952" b="0"/>
            </a:lvl3pPr>
            <a:lvl4pPr>
              <a:defRPr sz="952" b="0"/>
            </a:lvl4pPr>
            <a:lvl5pPr>
              <a:defRPr sz="952" b="0"/>
            </a:lvl5pPr>
          </a:lstStyle>
          <a:p>
            <a:pPr lvl="0"/>
            <a:r>
              <a:rPr lang="en-US" dirty="0" smtClean="0"/>
              <a:t>Source/Footnote:</a:t>
            </a:r>
          </a:p>
        </p:txBody>
      </p:sp>
    </p:spTree>
    <p:extLst>
      <p:ext uri="{BB962C8B-B14F-4D97-AF65-F5344CB8AC3E}">
        <p14:creationId xmlns:p14="http://schemas.microsoft.com/office/powerpoint/2010/main" val="692962945"/>
      </p:ext>
    </p:extLst>
  </p:cSld>
  <p:clrMapOvr>
    <a:masterClrMapping/>
  </p:clrMapOvr>
  <p:transition>
    <p:fade/>
  </p:transition>
  <p:timing>
    <p:tnLst>
      <p:par>
        <p:cTn id="1" dur="indefinite" restart="never" nodeType="tmRoot"/>
      </p:par>
    </p:tnLst>
  </p:timing>
</p:sldLayout>
</file>

<file path=ppt/slideLayouts/slideLayout144.xml><?xml version="1.0" encoding="utf-8"?>
<p:sldLayout xmlns:a="http://schemas.openxmlformats.org/drawingml/2006/main" xmlns:r="http://schemas.openxmlformats.org/officeDocument/2006/relationships" xmlns:p="http://schemas.openxmlformats.org/presentationml/2006/main" showMasterSp="0" preserve="1" userDrawn="1">
  <p:cSld name="3_Two Content">
    <p:bg>
      <p:bgPr>
        <a:solidFill>
          <a:schemeClr val="accent1"/>
        </a:solidFill>
        <a:effectLst/>
      </p:bgPr>
    </p:bg>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lvl1pPr>
              <a:defRPr>
                <a:solidFill>
                  <a:schemeClr val="bg1"/>
                </a:solidFill>
              </a:defRPr>
            </a:lvl1pPr>
          </a:lstStyle>
          <a:p>
            <a:r>
              <a:rPr lang="en-US" dirty="0" smtClean="0"/>
              <a:t>Click to edit title</a:t>
            </a:r>
            <a:endParaRPr lang="en-US" dirty="0"/>
          </a:p>
        </p:txBody>
      </p:sp>
      <p:sp>
        <p:nvSpPr>
          <p:cNvPr id="10" name="Content Placeholder 3"/>
          <p:cNvSpPr>
            <a:spLocks noGrp="1"/>
          </p:cNvSpPr>
          <p:nvPr>
            <p:ph sz="quarter" idx="14" hasCustomPrompt="1"/>
          </p:nvPr>
        </p:nvSpPr>
        <p:spPr>
          <a:xfrm>
            <a:off x="274637" y="1211263"/>
            <a:ext cx="5943599" cy="5070995"/>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3"/>
          <p:cNvSpPr>
            <a:spLocks noGrp="1"/>
          </p:cNvSpPr>
          <p:nvPr>
            <p:ph sz="quarter" idx="15" hasCustomPrompt="1"/>
          </p:nvPr>
        </p:nvSpPr>
        <p:spPr>
          <a:xfrm>
            <a:off x="6218239" y="1211263"/>
            <a:ext cx="5943599" cy="5070995"/>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8" name="Picture 7"/>
          <p:cNvPicPr>
            <a:picLocks noChangeAspect="1"/>
          </p:cNvPicPr>
          <p:nvPr userDrawn="1"/>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73163" y="6545325"/>
            <a:ext cx="361094" cy="361043"/>
          </a:xfrm>
          <a:prstGeom prst="rect">
            <a:avLst/>
          </a:prstGeom>
        </p:spPr>
      </p:pic>
      <p:sp>
        <p:nvSpPr>
          <p:cNvPr id="7" name="Text Placeholder 9"/>
          <p:cNvSpPr>
            <a:spLocks noGrp="1"/>
          </p:cNvSpPr>
          <p:nvPr>
            <p:ph type="body" sz="quarter" idx="16" hasCustomPrompt="1"/>
          </p:nvPr>
        </p:nvSpPr>
        <p:spPr>
          <a:xfrm>
            <a:off x="753108" y="6576523"/>
            <a:ext cx="9260512" cy="227592"/>
          </a:xfrm>
          <a:prstGeom prst="rect">
            <a:avLst/>
          </a:prstGeom>
        </p:spPr>
        <p:txBody>
          <a:bodyPr lIns="0" tIns="0" rIns="0" bIns="0" anchor="b" anchorCtr="0">
            <a:normAutofit/>
          </a:bodyPr>
          <a:lstStyle>
            <a:lvl1pPr marL="0" indent="0">
              <a:spcBef>
                <a:spcPts val="0"/>
              </a:spcBef>
              <a:spcAft>
                <a:spcPts val="0"/>
              </a:spcAft>
              <a:buNone/>
              <a:defRPr sz="816" b="0">
                <a:solidFill>
                  <a:schemeClr val="bg1"/>
                </a:solidFill>
                <a:latin typeface="+mn-lt"/>
                <a:cs typeface="Arial" pitchFamily="34" charset="0"/>
              </a:defRPr>
            </a:lvl1pPr>
            <a:lvl2pPr>
              <a:defRPr sz="952" b="0"/>
            </a:lvl2pPr>
            <a:lvl3pPr>
              <a:defRPr sz="952" b="0"/>
            </a:lvl3pPr>
            <a:lvl4pPr>
              <a:defRPr sz="952" b="0"/>
            </a:lvl4pPr>
            <a:lvl5pPr>
              <a:defRPr sz="952" b="0"/>
            </a:lvl5pPr>
          </a:lstStyle>
          <a:p>
            <a:pPr lvl="0"/>
            <a:r>
              <a:rPr lang="en-US" dirty="0" smtClean="0"/>
              <a:t>Source/Footnote:</a:t>
            </a:r>
          </a:p>
        </p:txBody>
      </p:sp>
      <p:pic>
        <p:nvPicPr>
          <p:cNvPr id="9" name="Picture 8" descr="winphone_rgb_black.png"/>
          <p:cNvPicPr>
            <a:picLocks noChangeAspect="1"/>
          </p:cNvPicPr>
          <p:nvPr userDrawn="1"/>
        </p:nvPicPr>
        <p:blipFill rotWithShape="1">
          <a:blip r:embed="rId3">
            <a:lum bright="100000" contrast="-100000"/>
          </a:blip>
          <a:srcRect r="79142"/>
          <a:stretch/>
        </p:blipFill>
        <p:spPr>
          <a:xfrm>
            <a:off x="131245" y="6392823"/>
            <a:ext cx="561645" cy="632952"/>
          </a:xfrm>
          <a:prstGeom prst="rect">
            <a:avLst/>
          </a:prstGeom>
        </p:spPr>
      </p:pic>
    </p:spTree>
    <p:extLst>
      <p:ext uri="{BB962C8B-B14F-4D97-AF65-F5344CB8AC3E}">
        <p14:creationId xmlns:p14="http://schemas.microsoft.com/office/powerpoint/2010/main" val="3223125461"/>
      </p:ext>
    </p:extLst>
  </p:cSld>
  <p:clrMapOvr>
    <a:masterClrMapping/>
  </p:clrMapOvr>
  <p:transition>
    <p:fade/>
  </p:transition>
  <p:timing>
    <p:tnLst>
      <p:par>
        <p:cTn id="1" dur="indefinite" restart="never" nodeType="tmRoot"/>
      </p:par>
    </p:tnLst>
  </p:timing>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2_Two Content NO LOGO">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smtClean="0"/>
              <a:t>Click to edit title</a:t>
            </a:r>
            <a:endParaRPr lang="en-US" dirty="0"/>
          </a:p>
        </p:txBody>
      </p:sp>
      <p:sp>
        <p:nvSpPr>
          <p:cNvPr id="10" name="Content Placeholder 3"/>
          <p:cNvSpPr>
            <a:spLocks noGrp="1"/>
          </p:cNvSpPr>
          <p:nvPr>
            <p:ph sz="quarter" idx="14" hasCustomPrompt="1"/>
          </p:nvPr>
        </p:nvSpPr>
        <p:spPr>
          <a:xfrm>
            <a:off x="274637" y="1211263"/>
            <a:ext cx="5943599" cy="5070995"/>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3"/>
          <p:cNvSpPr>
            <a:spLocks noGrp="1"/>
          </p:cNvSpPr>
          <p:nvPr>
            <p:ph sz="quarter" idx="15" hasCustomPrompt="1"/>
          </p:nvPr>
        </p:nvSpPr>
        <p:spPr>
          <a:xfrm>
            <a:off x="6218239" y="1211263"/>
            <a:ext cx="5943599" cy="5070995"/>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Text Placeholder 9"/>
          <p:cNvSpPr>
            <a:spLocks noGrp="1"/>
          </p:cNvSpPr>
          <p:nvPr>
            <p:ph type="body" sz="quarter" idx="16" hasCustomPrompt="1"/>
          </p:nvPr>
        </p:nvSpPr>
        <p:spPr>
          <a:xfrm>
            <a:off x="274637" y="6576523"/>
            <a:ext cx="9260512" cy="227592"/>
          </a:xfrm>
          <a:prstGeom prst="rect">
            <a:avLst/>
          </a:prstGeom>
        </p:spPr>
        <p:txBody>
          <a:bodyPr lIns="0" tIns="0" rIns="0" bIns="0" anchor="b" anchorCtr="0">
            <a:normAutofit/>
          </a:bodyPr>
          <a:lstStyle>
            <a:lvl1pPr marL="0" indent="0">
              <a:spcBef>
                <a:spcPts val="0"/>
              </a:spcBef>
              <a:spcAft>
                <a:spcPts val="0"/>
              </a:spcAft>
              <a:buNone/>
              <a:defRPr sz="816" b="0">
                <a:solidFill>
                  <a:srgbClr val="737373"/>
                </a:solidFill>
                <a:latin typeface="+mn-lt"/>
                <a:cs typeface="Arial" pitchFamily="34" charset="0"/>
              </a:defRPr>
            </a:lvl1pPr>
            <a:lvl2pPr>
              <a:defRPr sz="952" b="0"/>
            </a:lvl2pPr>
            <a:lvl3pPr>
              <a:defRPr sz="952" b="0"/>
            </a:lvl3pPr>
            <a:lvl4pPr>
              <a:defRPr sz="952" b="0"/>
            </a:lvl4pPr>
            <a:lvl5pPr>
              <a:defRPr sz="952" b="0"/>
            </a:lvl5pPr>
          </a:lstStyle>
          <a:p>
            <a:pPr lvl="0"/>
            <a:r>
              <a:rPr lang="en-US" dirty="0" smtClean="0"/>
              <a:t>Source/Footnote:</a:t>
            </a:r>
          </a:p>
        </p:txBody>
      </p:sp>
    </p:spTree>
    <p:extLst>
      <p:ext uri="{BB962C8B-B14F-4D97-AF65-F5344CB8AC3E}">
        <p14:creationId xmlns:p14="http://schemas.microsoft.com/office/powerpoint/2010/main" val="3671558996"/>
      </p:ext>
    </p:extLst>
  </p:cSld>
  <p:clrMapOvr>
    <a:masterClrMapping/>
  </p:clrMapOvr>
  <p:transition>
    <p:fade/>
  </p:transition>
  <p:timing>
    <p:tnLst>
      <p:par>
        <p:cTn id="1" dur="indefinite" restart="never" nodeType="tmRoot"/>
      </p:par>
    </p:tnLst>
  </p:timing>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1_Narrow Left Column">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smtClean="0"/>
              <a:t>Click to edit title</a:t>
            </a:r>
            <a:endParaRPr lang="en-US" dirty="0"/>
          </a:p>
        </p:txBody>
      </p:sp>
      <p:sp>
        <p:nvSpPr>
          <p:cNvPr id="10" name="Content Placeholder 3"/>
          <p:cNvSpPr>
            <a:spLocks noGrp="1"/>
          </p:cNvSpPr>
          <p:nvPr>
            <p:ph sz="quarter" idx="14" hasCustomPrompt="1"/>
          </p:nvPr>
        </p:nvSpPr>
        <p:spPr>
          <a:xfrm>
            <a:off x="274638" y="1211263"/>
            <a:ext cx="3657599" cy="5070995"/>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3"/>
          <p:cNvSpPr>
            <a:spLocks noGrp="1"/>
          </p:cNvSpPr>
          <p:nvPr>
            <p:ph sz="quarter" idx="15" hasCustomPrompt="1"/>
          </p:nvPr>
        </p:nvSpPr>
        <p:spPr>
          <a:xfrm>
            <a:off x="3932237" y="1211263"/>
            <a:ext cx="8229601" cy="5070995"/>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8" name="Picture 7"/>
          <p:cNvPicPr>
            <a:picLocks noChangeAspect="1"/>
          </p:cNvPicPr>
          <p:nvPr userDrawn="1"/>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73163" y="6545325"/>
            <a:ext cx="361094" cy="361043"/>
          </a:xfrm>
          <a:prstGeom prst="rect">
            <a:avLst/>
          </a:prstGeom>
        </p:spPr>
      </p:pic>
      <p:sp>
        <p:nvSpPr>
          <p:cNvPr id="7" name="Text Placeholder 9"/>
          <p:cNvSpPr>
            <a:spLocks noGrp="1"/>
          </p:cNvSpPr>
          <p:nvPr>
            <p:ph type="body" sz="quarter" idx="16" hasCustomPrompt="1"/>
          </p:nvPr>
        </p:nvSpPr>
        <p:spPr>
          <a:xfrm>
            <a:off x="753108" y="6576523"/>
            <a:ext cx="9260512" cy="227592"/>
          </a:xfrm>
          <a:prstGeom prst="rect">
            <a:avLst/>
          </a:prstGeom>
        </p:spPr>
        <p:txBody>
          <a:bodyPr lIns="0" tIns="0" rIns="0" bIns="0" anchor="b" anchorCtr="0">
            <a:normAutofit/>
          </a:bodyPr>
          <a:lstStyle>
            <a:lvl1pPr marL="0" indent="0">
              <a:spcBef>
                <a:spcPts val="0"/>
              </a:spcBef>
              <a:spcAft>
                <a:spcPts val="0"/>
              </a:spcAft>
              <a:buNone/>
              <a:defRPr sz="816" b="0">
                <a:solidFill>
                  <a:srgbClr val="737373"/>
                </a:solidFill>
                <a:latin typeface="+mn-lt"/>
                <a:cs typeface="Arial" pitchFamily="34" charset="0"/>
              </a:defRPr>
            </a:lvl1pPr>
            <a:lvl2pPr>
              <a:defRPr sz="952" b="0"/>
            </a:lvl2pPr>
            <a:lvl3pPr>
              <a:defRPr sz="952" b="0"/>
            </a:lvl3pPr>
            <a:lvl4pPr>
              <a:defRPr sz="952" b="0"/>
            </a:lvl4pPr>
            <a:lvl5pPr>
              <a:defRPr sz="952" b="0"/>
            </a:lvl5pPr>
          </a:lstStyle>
          <a:p>
            <a:pPr lvl="0"/>
            <a:r>
              <a:rPr lang="en-US" dirty="0" smtClean="0"/>
              <a:t>Source/Footnote:</a:t>
            </a:r>
          </a:p>
        </p:txBody>
      </p:sp>
    </p:spTree>
    <p:extLst>
      <p:ext uri="{BB962C8B-B14F-4D97-AF65-F5344CB8AC3E}">
        <p14:creationId xmlns:p14="http://schemas.microsoft.com/office/powerpoint/2010/main" val="232618887"/>
      </p:ext>
    </p:extLst>
  </p:cSld>
  <p:clrMapOvr>
    <a:masterClrMapping/>
  </p:clrMapOvr>
  <p:transition>
    <p:fade/>
  </p:transition>
  <p:timing>
    <p:tnLst>
      <p:par>
        <p:cTn id="1" dur="indefinite" restart="never" nodeType="tmRoot"/>
      </p:par>
    </p:tnLst>
  </p:timing>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2_Narrow Left Column NO LOGO">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smtClean="0"/>
              <a:t>Click to edit title</a:t>
            </a:r>
            <a:endParaRPr lang="en-US" dirty="0"/>
          </a:p>
        </p:txBody>
      </p:sp>
      <p:sp>
        <p:nvSpPr>
          <p:cNvPr id="10" name="Content Placeholder 3"/>
          <p:cNvSpPr>
            <a:spLocks noGrp="1"/>
          </p:cNvSpPr>
          <p:nvPr>
            <p:ph sz="quarter" idx="14" hasCustomPrompt="1"/>
          </p:nvPr>
        </p:nvSpPr>
        <p:spPr>
          <a:xfrm>
            <a:off x="274638" y="1211263"/>
            <a:ext cx="3657599" cy="5070995"/>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3"/>
          <p:cNvSpPr>
            <a:spLocks noGrp="1"/>
          </p:cNvSpPr>
          <p:nvPr>
            <p:ph sz="quarter" idx="15" hasCustomPrompt="1"/>
          </p:nvPr>
        </p:nvSpPr>
        <p:spPr>
          <a:xfrm>
            <a:off x="3932237" y="1211263"/>
            <a:ext cx="8229601" cy="5070995"/>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Text Placeholder 9"/>
          <p:cNvSpPr>
            <a:spLocks noGrp="1"/>
          </p:cNvSpPr>
          <p:nvPr>
            <p:ph type="body" sz="quarter" idx="16" hasCustomPrompt="1"/>
          </p:nvPr>
        </p:nvSpPr>
        <p:spPr>
          <a:xfrm>
            <a:off x="274637" y="6576523"/>
            <a:ext cx="9260512" cy="227592"/>
          </a:xfrm>
          <a:prstGeom prst="rect">
            <a:avLst/>
          </a:prstGeom>
        </p:spPr>
        <p:txBody>
          <a:bodyPr lIns="0" tIns="0" rIns="0" bIns="0" anchor="b" anchorCtr="0">
            <a:normAutofit/>
          </a:bodyPr>
          <a:lstStyle>
            <a:lvl1pPr marL="0" indent="0">
              <a:spcBef>
                <a:spcPts val="0"/>
              </a:spcBef>
              <a:spcAft>
                <a:spcPts val="0"/>
              </a:spcAft>
              <a:buNone/>
              <a:defRPr sz="816" b="0">
                <a:solidFill>
                  <a:srgbClr val="737373"/>
                </a:solidFill>
                <a:latin typeface="+mn-lt"/>
                <a:cs typeface="Arial" pitchFamily="34" charset="0"/>
              </a:defRPr>
            </a:lvl1pPr>
            <a:lvl2pPr>
              <a:defRPr sz="952" b="0"/>
            </a:lvl2pPr>
            <a:lvl3pPr>
              <a:defRPr sz="952" b="0"/>
            </a:lvl3pPr>
            <a:lvl4pPr>
              <a:defRPr sz="952" b="0"/>
            </a:lvl4pPr>
            <a:lvl5pPr>
              <a:defRPr sz="952" b="0"/>
            </a:lvl5pPr>
          </a:lstStyle>
          <a:p>
            <a:pPr lvl="0"/>
            <a:r>
              <a:rPr lang="en-US" dirty="0" smtClean="0"/>
              <a:t>Source/Footnote:</a:t>
            </a:r>
          </a:p>
        </p:txBody>
      </p:sp>
    </p:spTree>
    <p:extLst>
      <p:ext uri="{BB962C8B-B14F-4D97-AF65-F5344CB8AC3E}">
        <p14:creationId xmlns:p14="http://schemas.microsoft.com/office/powerpoint/2010/main" val="1519347586"/>
      </p:ext>
    </p:extLst>
  </p:cSld>
  <p:clrMapOvr>
    <a:masterClrMapping/>
  </p:clrMapOvr>
  <p:transition>
    <p:fade/>
  </p:transition>
  <p:timing>
    <p:tnLst>
      <p:par>
        <p:cTn id="1" dur="indefinite" restart="never" nodeType="tmRoot"/>
      </p:par>
    </p:tnLst>
  </p:timing>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smtClean="0"/>
              <a:t>Click to edit title</a:t>
            </a:r>
            <a:endParaRPr lang="en-US" dirty="0"/>
          </a:p>
        </p:txBody>
      </p:sp>
      <p:pic>
        <p:nvPicPr>
          <p:cNvPr id="4" name="Picture 3"/>
          <p:cNvPicPr>
            <a:picLocks noChangeAspect="1"/>
          </p:cNvPicPr>
          <p:nvPr userDrawn="1"/>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73163" y="6545325"/>
            <a:ext cx="361094" cy="361043"/>
          </a:xfrm>
          <a:prstGeom prst="rect">
            <a:avLst/>
          </a:prstGeom>
        </p:spPr>
      </p:pic>
      <p:sp>
        <p:nvSpPr>
          <p:cNvPr id="5" name="Text Placeholder 9"/>
          <p:cNvSpPr>
            <a:spLocks noGrp="1"/>
          </p:cNvSpPr>
          <p:nvPr>
            <p:ph type="body" sz="quarter" idx="15" hasCustomPrompt="1"/>
          </p:nvPr>
        </p:nvSpPr>
        <p:spPr>
          <a:xfrm>
            <a:off x="753108" y="6576523"/>
            <a:ext cx="9260512" cy="227592"/>
          </a:xfrm>
          <a:prstGeom prst="rect">
            <a:avLst/>
          </a:prstGeom>
        </p:spPr>
        <p:txBody>
          <a:bodyPr lIns="0" tIns="0" rIns="0" bIns="0" anchor="b" anchorCtr="0">
            <a:normAutofit/>
          </a:bodyPr>
          <a:lstStyle>
            <a:lvl1pPr marL="0" indent="0">
              <a:spcBef>
                <a:spcPts val="0"/>
              </a:spcBef>
              <a:spcAft>
                <a:spcPts val="0"/>
              </a:spcAft>
              <a:buNone/>
              <a:defRPr sz="816" b="0">
                <a:solidFill>
                  <a:srgbClr val="737373"/>
                </a:solidFill>
                <a:latin typeface="+mn-lt"/>
                <a:cs typeface="Arial" pitchFamily="34" charset="0"/>
              </a:defRPr>
            </a:lvl1pPr>
            <a:lvl2pPr>
              <a:defRPr sz="952" b="0"/>
            </a:lvl2pPr>
            <a:lvl3pPr>
              <a:defRPr sz="952" b="0"/>
            </a:lvl3pPr>
            <a:lvl4pPr>
              <a:defRPr sz="952" b="0"/>
            </a:lvl4pPr>
            <a:lvl5pPr>
              <a:defRPr sz="952" b="0"/>
            </a:lvl5pPr>
          </a:lstStyle>
          <a:p>
            <a:pPr lvl="0"/>
            <a:r>
              <a:rPr lang="en-US" dirty="0" smtClean="0"/>
              <a:t>Source/Footnote:</a:t>
            </a:r>
          </a:p>
        </p:txBody>
      </p:sp>
    </p:spTree>
    <p:extLst>
      <p:ext uri="{BB962C8B-B14F-4D97-AF65-F5344CB8AC3E}">
        <p14:creationId xmlns:p14="http://schemas.microsoft.com/office/powerpoint/2010/main" val="3428110145"/>
      </p:ext>
    </p:extLst>
  </p:cSld>
  <p:clrMapOvr>
    <a:masterClrMapping/>
  </p:clrMapOvr>
  <p:transition>
    <p:fade/>
  </p:transition>
  <p:timing>
    <p:tnLst>
      <p:par>
        <p:cTn id="1" dur="indefinite" restart="never" nodeType="tmRoot"/>
      </p:par>
    </p:tnLst>
  </p:timing>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3_Title Only NO LOGO">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smtClean="0"/>
              <a:t>Click to edit title</a:t>
            </a:r>
            <a:endParaRPr lang="en-US" dirty="0"/>
          </a:p>
        </p:txBody>
      </p:sp>
      <p:sp>
        <p:nvSpPr>
          <p:cNvPr id="4" name="Text Placeholder 9"/>
          <p:cNvSpPr>
            <a:spLocks noGrp="1"/>
          </p:cNvSpPr>
          <p:nvPr>
            <p:ph type="body" sz="quarter" idx="15" hasCustomPrompt="1"/>
          </p:nvPr>
        </p:nvSpPr>
        <p:spPr>
          <a:xfrm>
            <a:off x="274637" y="6576523"/>
            <a:ext cx="9260512" cy="227592"/>
          </a:xfrm>
          <a:prstGeom prst="rect">
            <a:avLst/>
          </a:prstGeom>
        </p:spPr>
        <p:txBody>
          <a:bodyPr lIns="0" tIns="0" rIns="0" bIns="0" anchor="b" anchorCtr="0">
            <a:normAutofit/>
          </a:bodyPr>
          <a:lstStyle>
            <a:lvl1pPr marL="0" indent="0">
              <a:spcBef>
                <a:spcPts val="0"/>
              </a:spcBef>
              <a:spcAft>
                <a:spcPts val="0"/>
              </a:spcAft>
              <a:buNone/>
              <a:defRPr sz="816" b="0">
                <a:solidFill>
                  <a:srgbClr val="737373"/>
                </a:solidFill>
                <a:latin typeface="+mn-lt"/>
                <a:cs typeface="Arial" pitchFamily="34" charset="0"/>
              </a:defRPr>
            </a:lvl1pPr>
            <a:lvl2pPr>
              <a:defRPr sz="952" b="0"/>
            </a:lvl2pPr>
            <a:lvl3pPr>
              <a:defRPr sz="952" b="0"/>
            </a:lvl3pPr>
            <a:lvl4pPr>
              <a:defRPr sz="952" b="0"/>
            </a:lvl4pPr>
            <a:lvl5pPr>
              <a:defRPr sz="952" b="0"/>
            </a:lvl5pPr>
          </a:lstStyle>
          <a:p>
            <a:pPr lvl="0"/>
            <a:r>
              <a:rPr lang="en-US" dirty="0" smtClean="0"/>
              <a:t>Source/Footnote:</a:t>
            </a:r>
          </a:p>
        </p:txBody>
      </p:sp>
    </p:spTree>
    <p:extLst>
      <p:ext uri="{BB962C8B-B14F-4D97-AF65-F5344CB8AC3E}">
        <p14:creationId xmlns:p14="http://schemas.microsoft.com/office/powerpoint/2010/main" val="3655094647"/>
      </p:ext>
    </p:extLst>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82576" y="1211263"/>
            <a:ext cx="11889564" cy="917575"/>
          </a:xfrm>
        </p:spPr>
        <p:txBody>
          <a:bodyPr/>
          <a:lstStyle>
            <a:lvl1pPr>
              <a:defRPr sz="7200" baseline="0"/>
            </a:lvl1pPr>
          </a:lstStyle>
          <a:p>
            <a:r>
              <a:rPr lang="en-US" smtClean="0"/>
              <a:t>Click to edit Master title style</a:t>
            </a:r>
            <a:endParaRPr lang="en-US" dirty="0"/>
          </a:p>
        </p:txBody>
      </p:sp>
    </p:spTree>
    <p:extLst>
      <p:ext uri="{BB962C8B-B14F-4D97-AF65-F5344CB8AC3E}">
        <p14:creationId xmlns:p14="http://schemas.microsoft.com/office/powerpoint/2010/main" val="2915293295"/>
      </p:ext>
    </p:extLst>
  </p:cSld>
  <p:clrMapOvr>
    <a:masterClrMapping/>
  </p:clrMapOvr>
  <p:transition>
    <p:fade/>
  </p:transition>
  <p:timing>
    <p:tnLst>
      <p:par>
        <p:cTn id="1" dur="indefinite" restart="never" nodeType="tmRoot"/>
      </p:par>
    </p:tnLst>
  </p:timing>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73163" y="6545325"/>
            <a:ext cx="361094" cy="361043"/>
          </a:xfrm>
          <a:prstGeom prst="rect">
            <a:avLst/>
          </a:prstGeom>
        </p:spPr>
      </p:pic>
      <p:sp>
        <p:nvSpPr>
          <p:cNvPr id="5" name="Text Placeholder 9"/>
          <p:cNvSpPr>
            <a:spLocks noGrp="1"/>
          </p:cNvSpPr>
          <p:nvPr>
            <p:ph type="body" sz="quarter" idx="15" hasCustomPrompt="1"/>
          </p:nvPr>
        </p:nvSpPr>
        <p:spPr>
          <a:xfrm>
            <a:off x="753108" y="6576523"/>
            <a:ext cx="9260512" cy="227592"/>
          </a:xfrm>
          <a:prstGeom prst="rect">
            <a:avLst/>
          </a:prstGeom>
        </p:spPr>
        <p:txBody>
          <a:bodyPr lIns="0" tIns="0" rIns="0" bIns="0" anchor="b" anchorCtr="0">
            <a:normAutofit/>
          </a:bodyPr>
          <a:lstStyle>
            <a:lvl1pPr marL="0" indent="0">
              <a:spcBef>
                <a:spcPts val="0"/>
              </a:spcBef>
              <a:spcAft>
                <a:spcPts val="0"/>
              </a:spcAft>
              <a:buNone/>
              <a:defRPr sz="816" b="0">
                <a:solidFill>
                  <a:srgbClr val="737373"/>
                </a:solidFill>
                <a:latin typeface="+mn-lt"/>
                <a:cs typeface="Arial" pitchFamily="34" charset="0"/>
              </a:defRPr>
            </a:lvl1pPr>
            <a:lvl2pPr>
              <a:defRPr sz="952" b="0"/>
            </a:lvl2pPr>
            <a:lvl3pPr>
              <a:defRPr sz="952" b="0"/>
            </a:lvl3pPr>
            <a:lvl4pPr>
              <a:defRPr sz="952" b="0"/>
            </a:lvl4pPr>
            <a:lvl5pPr>
              <a:defRPr sz="952" b="0"/>
            </a:lvl5pPr>
          </a:lstStyle>
          <a:p>
            <a:pPr lvl="0"/>
            <a:r>
              <a:rPr lang="en-US" dirty="0" smtClean="0"/>
              <a:t>Source/Footnote:</a:t>
            </a:r>
          </a:p>
        </p:txBody>
      </p:sp>
    </p:spTree>
    <p:extLst>
      <p:ext uri="{BB962C8B-B14F-4D97-AF65-F5344CB8AC3E}">
        <p14:creationId xmlns:p14="http://schemas.microsoft.com/office/powerpoint/2010/main" val="1631032620"/>
      </p:ext>
    </p:extLst>
  </p:cSld>
  <p:clrMapOvr>
    <a:masterClrMapping/>
  </p:clrMapOvr>
  <p:transition>
    <p:fade/>
  </p:transition>
  <p:timing>
    <p:tnLst>
      <p:par>
        <p:cTn id="1" dur="indefinite" restart="never" nodeType="tmRoot"/>
      </p:par>
    </p:tnLst>
  </p:timing>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2_Quote">
    <p:spTree>
      <p:nvGrpSpPr>
        <p:cNvPr id="1" name=""/>
        <p:cNvGrpSpPr/>
        <p:nvPr/>
      </p:nvGrpSpPr>
      <p:grpSpPr>
        <a:xfrm>
          <a:off x="0" y="0"/>
          <a:ext cx="0" cy="0"/>
          <a:chOff x="0" y="0"/>
          <a:chExt cx="0" cy="0"/>
        </a:xfrm>
      </p:grpSpPr>
      <p:sp>
        <p:nvSpPr>
          <p:cNvPr id="94" name="Text Placeholder 6"/>
          <p:cNvSpPr>
            <a:spLocks noGrp="1"/>
          </p:cNvSpPr>
          <p:nvPr>
            <p:ph type="body" sz="quarter" idx="12" hasCustomPrompt="1"/>
          </p:nvPr>
        </p:nvSpPr>
        <p:spPr>
          <a:xfrm>
            <a:off x="274638" y="1211262"/>
            <a:ext cx="11887200" cy="2743200"/>
          </a:xfrm>
        </p:spPr>
        <p:txBody>
          <a:bodyPr anchor="b" anchorCtr="0"/>
          <a:lstStyle>
            <a:lvl1pPr>
              <a:defRPr sz="4896"/>
            </a:lvl1pPr>
            <a:lvl2pPr>
              <a:defRPr sz="2448"/>
            </a:lvl2pPr>
            <a:lvl3pPr>
              <a:defRPr sz="2448"/>
            </a:lvl3pPr>
            <a:lvl4pPr>
              <a:defRPr sz="2448"/>
            </a:lvl4pPr>
            <a:lvl5pPr>
              <a:defRPr sz="2448"/>
            </a:lvl5pPr>
          </a:lstStyle>
          <a:p>
            <a:pPr lvl="0"/>
            <a:r>
              <a:rPr lang="en-US" dirty="0" smtClean="0"/>
              <a:t>Click to edit text</a:t>
            </a:r>
          </a:p>
        </p:txBody>
      </p:sp>
      <p:sp>
        <p:nvSpPr>
          <p:cNvPr id="95" name="Text Placeholder 2"/>
          <p:cNvSpPr>
            <a:spLocks noGrp="1"/>
          </p:cNvSpPr>
          <p:nvPr>
            <p:ph type="body" sz="quarter" idx="13" hasCustomPrompt="1"/>
          </p:nvPr>
        </p:nvSpPr>
        <p:spPr>
          <a:xfrm>
            <a:off x="274208" y="3976973"/>
            <a:ext cx="11888061" cy="748988"/>
          </a:xfrm>
        </p:spPr>
        <p:txBody>
          <a:bodyPr anchor="t" anchorCtr="0">
            <a:spAutoFit/>
          </a:bodyPr>
          <a:lstStyle>
            <a:lvl1pPr>
              <a:spcBef>
                <a:spcPts val="0"/>
              </a:spcBef>
              <a:defRPr sz="3808" b="0">
                <a:gradFill>
                  <a:gsLst>
                    <a:gs pos="0">
                      <a:schemeClr val="tx1"/>
                    </a:gs>
                    <a:gs pos="100000">
                      <a:schemeClr val="tx1"/>
                    </a:gs>
                  </a:gsLst>
                  <a:lin ang="5400000" scaled="1"/>
                </a:gradFill>
                <a:latin typeface="+mn-lt"/>
              </a:defRPr>
            </a:lvl1pPr>
            <a:lvl2pPr>
              <a:defRPr sz="816" b="0">
                <a:solidFill>
                  <a:schemeClr val="tx1"/>
                </a:solidFill>
              </a:defRPr>
            </a:lvl2pPr>
            <a:lvl3pPr>
              <a:defRPr sz="816" b="0">
                <a:solidFill>
                  <a:schemeClr val="tx1"/>
                </a:solidFill>
              </a:defRPr>
            </a:lvl3pPr>
            <a:lvl4pPr>
              <a:defRPr sz="816" b="0">
                <a:solidFill>
                  <a:schemeClr val="tx1"/>
                </a:solidFill>
              </a:defRPr>
            </a:lvl4pPr>
            <a:lvl5pPr>
              <a:defRPr sz="816" b="0">
                <a:solidFill>
                  <a:schemeClr val="tx1"/>
                </a:solidFill>
              </a:defRPr>
            </a:lvl5pPr>
          </a:lstStyle>
          <a:p>
            <a:pPr lvl="0"/>
            <a:r>
              <a:rPr lang="en-US" dirty="0" smtClean="0"/>
              <a:t>Click to edit text</a:t>
            </a:r>
          </a:p>
        </p:txBody>
      </p:sp>
      <p:pic>
        <p:nvPicPr>
          <p:cNvPr id="4" name="Picture 3"/>
          <p:cNvPicPr>
            <a:picLocks noChangeAspect="1"/>
          </p:cNvPicPr>
          <p:nvPr userDrawn="1"/>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73163" y="6545325"/>
            <a:ext cx="361094" cy="361043"/>
          </a:xfrm>
          <a:prstGeom prst="rect">
            <a:avLst/>
          </a:prstGeom>
        </p:spPr>
      </p:pic>
    </p:spTree>
    <p:extLst>
      <p:ext uri="{BB962C8B-B14F-4D97-AF65-F5344CB8AC3E}">
        <p14:creationId xmlns:p14="http://schemas.microsoft.com/office/powerpoint/2010/main" val="1798670256"/>
      </p:ext>
    </p:extLst>
  </p:cSld>
  <p:clrMapOvr>
    <a:masterClrMapping/>
  </p:clrMapOvr>
  <p:transition>
    <p:fade/>
  </p:transition>
  <p:timing>
    <p:tnLst>
      <p:par>
        <p:cTn id="1" dur="indefinite" restart="never" nodeType="tmRoot"/>
      </p:par>
    </p:tnLst>
  </p:timing>
</p:sldLayout>
</file>

<file path=ppt/slideLayouts/slideLayout152.xml><?xml version="1.0" encoding="utf-8"?>
<p:sldLayout xmlns:a="http://schemas.openxmlformats.org/drawingml/2006/main" xmlns:r="http://schemas.openxmlformats.org/officeDocument/2006/relationships" xmlns:p="http://schemas.openxmlformats.org/presentationml/2006/main" showMasterSp="0" preserve="1" userDrawn="1">
  <p:cSld name="1_Photo Blue">
    <p:bg>
      <p:bgRef idx="1001">
        <a:schemeClr val="bg1"/>
      </p:bgRef>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436475" cy="6994525"/>
          </a:xfrm>
        </p:spPr>
        <p:txBody>
          <a:bodyPr/>
          <a:lstStyle>
            <a:lvl1pPr>
              <a:defRPr>
                <a:solidFill>
                  <a:schemeClr val="tx1"/>
                </a:solidFill>
              </a:defRPr>
            </a:lvl1pPr>
          </a:lstStyle>
          <a:p>
            <a:endParaRPr lang="en-US" dirty="0"/>
          </a:p>
        </p:txBody>
      </p:sp>
      <p:sp>
        <p:nvSpPr>
          <p:cNvPr id="2" name="Title 1"/>
          <p:cNvSpPr>
            <a:spLocks noGrp="1"/>
          </p:cNvSpPr>
          <p:nvPr>
            <p:ph type="ctrTitle" hasCustomPrompt="1"/>
          </p:nvPr>
        </p:nvSpPr>
        <p:spPr>
          <a:xfrm>
            <a:off x="274638" y="3018990"/>
            <a:ext cx="5486400" cy="956544"/>
          </a:xfrm>
        </p:spPr>
        <p:txBody>
          <a:bodyPr wrap="square" anchor="ctr" anchorCtr="0">
            <a:spAutoFit/>
          </a:bodyPr>
          <a:lstStyle>
            <a:lvl1pPr algn="l">
              <a:defRPr sz="5440">
                <a:solidFill>
                  <a:schemeClr val="accent1"/>
                </a:solidFill>
              </a:defRPr>
            </a:lvl1pPr>
          </a:lstStyle>
          <a:p>
            <a:r>
              <a:rPr lang="en-US" dirty="0" smtClean="0"/>
              <a:t>Click to edit title</a:t>
            </a:r>
            <a:endParaRPr lang="en-US" dirty="0"/>
          </a:p>
        </p:txBody>
      </p:sp>
    </p:spTree>
    <p:extLst>
      <p:ext uri="{BB962C8B-B14F-4D97-AF65-F5344CB8AC3E}">
        <p14:creationId xmlns:p14="http://schemas.microsoft.com/office/powerpoint/2010/main" val="3195909065"/>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53.xml><?xml version="1.0" encoding="utf-8"?>
<p:sldLayout xmlns:a="http://schemas.openxmlformats.org/drawingml/2006/main" xmlns:r="http://schemas.openxmlformats.org/officeDocument/2006/relationships" xmlns:p="http://schemas.openxmlformats.org/presentationml/2006/main" showMasterSp="0" preserve="1" userDrawn="1">
  <p:cSld name="1_Photo White">
    <p:bg>
      <p:bgRef idx="1001">
        <a:schemeClr val="bg1"/>
      </p:bgRef>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436475" cy="6994525"/>
          </a:xfrm>
        </p:spPr>
        <p:txBody>
          <a:bodyPr/>
          <a:lstStyle>
            <a:lvl1pPr>
              <a:defRPr>
                <a:gradFill>
                  <a:gsLst>
                    <a:gs pos="0">
                      <a:schemeClr val="tx1"/>
                    </a:gs>
                    <a:gs pos="100000">
                      <a:schemeClr val="tx1"/>
                    </a:gs>
                  </a:gsLst>
                  <a:lin ang="5400000" scaled="1"/>
                </a:gradFill>
              </a:defRPr>
            </a:lvl1pPr>
          </a:lstStyle>
          <a:p>
            <a:endParaRPr lang="en-US" dirty="0"/>
          </a:p>
        </p:txBody>
      </p:sp>
      <p:sp>
        <p:nvSpPr>
          <p:cNvPr id="2" name="Title 1"/>
          <p:cNvSpPr>
            <a:spLocks noGrp="1"/>
          </p:cNvSpPr>
          <p:nvPr>
            <p:ph type="ctrTitle" hasCustomPrompt="1"/>
          </p:nvPr>
        </p:nvSpPr>
        <p:spPr>
          <a:xfrm>
            <a:off x="274638" y="3018989"/>
            <a:ext cx="5486399" cy="956544"/>
          </a:xfrm>
        </p:spPr>
        <p:txBody>
          <a:bodyPr wrap="square" anchor="ctr" anchorCtr="0">
            <a:spAutoFit/>
          </a:bodyPr>
          <a:lstStyle>
            <a:lvl1pPr algn="l">
              <a:defRPr sz="5440">
                <a:gradFill>
                  <a:gsLst>
                    <a:gs pos="0">
                      <a:schemeClr val="tx1"/>
                    </a:gs>
                    <a:gs pos="100000">
                      <a:schemeClr val="tx1"/>
                    </a:gs>
                  </a:gsLst>
                  <a:lin ang="5400000" scaled="1"/>
                </a:gradFill>
              </a:defRPr>
            </a:lvl1pPr>
          </a:lstStyle>
          <a:p>
            <a:r>
              <a:rPr lang="en-US" dirty="0" smtClean="0"/>
              <a:t>Click to edit title</a:t>
            </a:r>
            <a:endParaRPr lang="en-US" dirty="0"/>
          </a:p>
        </p:txBody>
      </p:sp>
    </p:spTree>
    <p:extLst>
      <p:ext uri="{BB962C8B-B14F-4D97-AF65-F5344CB8AC3E}">
        <p14:creationId xmlns:p14="http://schemas.microsoft.com/office/powerpoint/2010/main" val="3603018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4_Color Block">
    <p:spTree>
      <p:nvGrpSpPr>
        <p:cNvPr id="1" name=""/>
        <p:cNvGrpSpPr/>
        <p:nvPr/>
      </p:nvGrpSpPr>
      <p:grpSpPr>
        <a:xfrm>
          <a:off x="0" y="0"/>
          <a:ext cx="0" cy="0"/>
          <a:chOff x="0" y="0"/>
          <a:chExt cx="0" cy="0"/>
        </a:xfrm>
      </p:grpSpPr>
      <p:sp>
        <p:nvSpPr>
          <p:cNvPr id="2" name="Rectangle 1"/>
          <p:cNvSpPr/>
          <p:nvPr userDrawn="1"/>
        </p:nvSpPr>
        <p:spPr>
          <a:xfrm>
            <a:off x="0" y="0"/>
            <a:ext cx="6218238" cy="699452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186521" tIns="149217" rIns="186521" bIns="149217" rtlCol="0" anchor="t" anchorCtr="0"/>
          <a:lstStyle/>
          <a:p>
            <a:pPr marL="0" marR="0" lvl="0" indent="0" algn="ctr" defTabSz="932619" rtl="0" eaLnBrk="1" fontAlgn="auto" latinLnBrk="0" hangingPunct="1">
              <a:lnSpc>
                <a:spcPct val="90000"/>
              </a:lnSpc>
              <a:spcBef>
                <a:spcPts val="816"/>
              </a:spcBef>
              <a:spcAft>
                <a:spcPts val="0"/>
              </a:spcAft>
              <a:buClrTx/>
              <a:buSzTx/>
              <a:buFontTx/>
              <a:buNone/>
              <a:tabLst/>
              <a:defRPr/>
            </a:pPr>
            <a:endParaRPr kumimoji="0" lang="en-US" sz="2720" b="0" i="0" u="none" strike="noStrike" kern="1200" cap="none" spc="0" normalizeH="0" baseline="0" noProof="0" dirty="0" err="1" smtClean="0">
              <a:ln>
                <a:noFill/>
              </a:ln>
              <a:solidFill>
                <a:prstClr val="white"/>
              </a:solidFill>
              <a:effectLst/>
              <a:uLnTx/>
              <a:uFillTx/>
              <a:latin typeface="Segoe UI"/>
              <a:ea typeface="+mn-ea"/>
              <a:cs typeface="+mn-cs"/>
            </a:endParaRPr>
          </a:p>
        </p:txBody>
      </p:sp>
      <p:sp>
        <p:nvSpPr>
          <p:cNvPr id="6" name="Title 5"/>
          <p:cNvSpPr>
            <a:spLocks noGrp="1"/>
          </p:cNvSpPr>
          <p:nvPr>
            <p:ph type="title" hasCustomPrompt="1"/>
          </p:nvPr>
        </p:nvSpPr>
        <p:spPr>
          <a:xfrm>
            <a:off x="274638" y="1211263"/>
            <a:ext cx="5943597" cy="5486400"/>
          </a:xfrm>
        </p:spPr>
        <p:txBody>
          <a:bodyPr/>
          <a:lstStyle>
            <a:lvl1pPr>
              <a:defRPr>
                <a:gradFill>
                  <a:gsLst>
                    <a:gs pos="0">
                      <a:schemeClr val="bg1"/>
                    </a:gs>
                    <a:gs pos="100000">
                      <a:schemeClr val="bg1"/>
                    </a:gs>
                  </a:gsLst>
                  <a:lin ang="5400000" scaled="1"/>
                </a:gradFill>
              </a:defRPr>
            </a:lvl1pPr>
          </a:lstStyle>
          <a:p>
            <a:r>
              <a:rPr lang="en-US" dirty="0" smtClean="0"/>
              <a:t>Click to edit title</a:t>
            </a:r>
            <a:endParaRPr lang="en-US" dirty="0"/>
          </a:p>
        </p:txBody>
      </p:sp>
      <p:sp>
        <p:nvSpPr>
          <p:cNvPr id="8" name="Content Placeholder 3"/>
          <p:cNvSpPr>
            <a:spLocks noGrp="1"/>
          </p:cNvSpPr>
          <p:nvPr>
            <p:ph sz="quarter" idx="15" hasCustomPrompt="1"/>
          </p:nvPr>
        </p:nvSpPr>
        <p:spPr>
          <a:xfrm>
            <a:off x="6218239" y="1211263"/>
            <a:ext cx="5943599" cy="5070995"/>
          </a:xfrm>
        </p:spPr>
        <p:txBody>
          <a:bodyPr/>
          <a:lstStyle>
            <a:lvl1pPr>
              <a:defRPr>
                <a:solidFill>
                  <a:schemeClr val="accent5"/>
                </a:solidFill>
              </a:defRPr>
            </a:lvl1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9"/>
          <p:cNvSpPr>
            <a:spLocks noGrp="1"/>
          </p:cNvSpPr>
          <p:nvPr>
            <p:ph type="body" sz="quarter" idx="17" hasCustomPrompt="1"/>
          </p:nvPr>
        </p:nvSpPr>
        <p:spPr>
          <a:xfrm>
            <a:off x="6269699" y="6542222"/>
            <a:ext cx="5944030" cy="227592"/>
          </a:xfrm>
          <a:prstGeom prst="rect">
            <a:avLst/>
          </a:prstGeom>
        </p:spPr>
        <p:txBody>
          <a:bodyPr lIns="0" tIns="0" rIns="0" bIns="0" anchor="b" anchorCtr="0">
            <a:normAutofit/>
          </a:bodyPr>
          <a:lstStyle>
            <a:lvl1pPr marL="0" indent="0">
              <a:spcBef>
                <a:spcPts val="0"/>
              </a:spcBef>
              <a:spcAft>
                <a:spcPts val="0"/>
              </a:spcAft>
              <a:buNone/>
              <a:defRPr sz="816" b="0">
                <a:solidFill>
                  <a:srgbClr val="737373"/>
                </a:solidFill>
                <a:latin typeface="+mn-lt"/>
                <a:cs typeface="Arial" pitchFamily="34" charset="0"/>
              </a:defRPr>
            </a:lvl1pPr>
            <a:lvl2pPr>
              <a:defRPr sz="952" b="0"/>
            </a:lvl2pPr>
            <a:lvl3pPr>
              <a:defRPr sz="952" b="0"/>
            </a:lvl3pPr>
            <a:lvl4pPr>
              <a:defRPr sz="952" b="0"/>
            </a:lvl4pPr>
            <a:lvl5pPr>
              <a:defRPr sz="952" b="0"/>
            </a:lvl5pPr>
          </a:lstStyle>
          <a:p>
            <a:pPr lvl="0"/>
            <a:r>
              <a:rPr lang="en-US" dirty="0" smtClean="0"/>
              <a:t>Source/Footnote:</a:t>
            </a:r>
          </a:p>
        </p:txBody>
      </p:sp>
    </p:spTree>
    <p:extLst>
      <p:ext uri="{BB962C8B-B14F-4D97-AF65-F5344CB8AC3E}">
        <p14:creationId xmlns:p14="http://schemas.microsoft.com/office/powerpoint/2010/main" val="3997773413"/>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5_Color Block">
    <p:spTree>
      <p:nvGrpSpPr>
        <p:cNvPr id="1" name=""/>
        <p:cNvGrpSpPr/>
        <p:nvPr/>
      </p:nvGrpSpPr>
      <p:grpSpPr>
        <a:xfrm>
          <a:off x="0" y="0"/>
          <a:ext cx="0" cy="0"/>
          <a:chOff x="0" y="0"/>
          <a:chExt cx="0" cy="0"/>
        </a:xfrm>
      </p:grpSpPr>
      <p:sp>
        <p:nvSpPr>
          <p:cNvPr id="2" name="Rectangle 1"/>
          <p:cNvSpPr/>
          <p:nvPr userDrawn="1"/>
        </p:nvSpPr>
        <p:spPr>
          <a:xfrm>
            <a:off x="0" y="0"/>
            <a:ext cx="6218238" cy="699452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86521" tIns="149217" rIns="186521" bIns="149217" rtlCol="0" anchor="t" anchorCtr="0"/>
          <a:lstStyle/>
          <a:p>
            <a:pPr marL="0" marR="0" lvl="0" indent="0" algn="ctr" defTabSz="932619" rtl="0" eaLnBrk="1" fontAlgn="auto" latinLnBrk="0" hangingPunct="1">
              <a:lnSpc>
                <a:spcPct val="90000"/>
              </a:lnSpc>
              <a:spcBef>
                <a:spcPts val="816"/>
              </a:spcBef>
              <a:spcAft>
                <a:spcPts val="0"/>
              </a:spcAft>
              <a:buClrTx/>
              <a:buSzTx/>
              <a:buFontTx/>
              <a:buNone/>
              <a:tabLst/>
              <a:defRPr/>
            </a:pPr>
            <a:endParaRPr kumimoji="0" lang="en-US" sz="2720" b="0" i="0" u="none" strike="noStrike" kern="1200" cap="none" spc="0" normalizeH="0" baseline="0" noProof="0" dirty="0" err="1" smtClean="0">
              <a:ln>
                <a:noFill/>
              </a:ln>
              <a:solidFill>
                <a:prstClr val="white"/>
              </a:solidFill>
              <a:effectLst/>
              <a:uLnTx/>
              <a:uFillTx/>
              <a:latin typeface="Segoe UI"/>
              <a:ea typeface="+mn-ea"/>
              <a:cs typeface="+mn-cs"/>
            </a:endParaRPr>
          </a:p>
        </p:txBody>
      </p:sp>
      <p:sp>
        <p:nvSpPr>
          <p:cNvPr id="6" name="Title 5"/>
          <p:cNvSpPr>
            <a:spLocks noGrp="1"/>
          </p:cNvSpPr>
          <p:nvPr>
            <p:ph type="title" hasCustomPrompt="1"/>
          </p:nvPr>
        </p:nvSpPr>
        <p:spPr>
          <a:xfrm>
            <a:off x="274638" y="1211263"/>
            <a:ext cx="5943597" cy="5486400"/>
          </a:xfrm>
        </p:spPr>
        <p:txBody>
          <a:bodyPr/>
          <a:lstStyle>
            <a:lvl1pPr>
              <a:defRPr>
                <a:gradFill>
                  <a:gsLst>
                    <a:gs pos="0">
                      <a:schemeClr val="bg1"/>
                    </a:gs>
                    <a:gs pos="100000">
                      <a:schemeClr val="bg1"/>
                    </a:gs>
                  </a:gsLst>
                  <a:lin ang="5400000" scaled="1"/>
                </a:gradFill>
              </a:defRPr>
            </a:lvl1pPr>
          </a:lstStyle>
          <a:p>
            <a:r>
              <a:rPr lang="en-US" dirty="0" smtClean="0"/>
              <a:t>Click to edit title</a:t>
            </a:r>
            <a:endParaRPr lang="en-US" dirty="0"/>
          </a:p>
        </p:txBody>
      </p:sp>
      <p:sp>
        <p:nvSpPr>
          <p:cNvPr id="8" name="Content Placeholder 3"/>
          <p:cNvSpPr>
            <a:spLocks noGrp="1"/>
          </p:cNvSpPr>
          <p:nvPr>
            <p:ph sz="quarter" idx="15" hasCustomPrompt="1"/>
          </p:nvPr>
        </p:nvSpPr>
        <p:spPr>
          <a:xfrm>
            <a:off x="6218239" y="1211263"/>
            <a:ext cx="5943599" cy="5091618"/>
          </a:xfrm>
        </p:spPr>
        <p:txBody>
          <a:bodyPr/>
          <a:lstStyle>
            <a:lvl1pPr>
              <a:defRPr>
                <a:solidFill>
                  <a:schemeClr val="accent2"/>
                </a:solidFill>
              </a:defRPr>
            </a:lvl1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9"/>
          <p:cNvSpPr>
            <a:spLocks noGrp="1"/>
          </p:cNvSpPr>
          <p:nvPr>
            <p:ph type="body" sz="quarter" idx="17" hasCustomPrompt="1"/>
          </p:nvPr>
        </p:nvSpPr>
        <p:spPr>
          <a:xfrm>
            <a:off x="6269699" y="6542222"/>
            <a:ext cx="5944030" cy="227592"/>
          </a:xfrm>
          <a:prstGeom prst="rect">
            <a:avLst/>
          </a:prstGeom>
        </p:spPr>
        <p:txBody>
          <a:bodyPr lIns="0" tIns="0" rIns="0" bIns="0" anchor="b" anchorCtr="0">
            <a:normAutofit/>
          </a:bodyPr>
          <a:lstStyle>
            <a:lvl1pPr marL="0" indent="0">
              <a:spcBef>
                <a:spcPts val="0"/>
              </a:spcBef>
              <a:spcAft>
                <a:spcPts val="0"/>
              </a:spcAft>
              <a:buNone/>
              <a:defRPr sz="816" b="0">
                <a:solidFill>
                  <a:srgbClr val="737373"/>
                </a:solidFill>
                <a:latin typeface="+mn-lt"/>
                <a:cs typeface="Arial" pitchFamily="34" charset="0"/>
              </a:defRPr>
            </a:lvl1pPr>
            <a:lvl2pPr>
              <a:defRPr sz="952" b="0"/>
            </a:lvl2pPr>
            <a:lvl3pPr>
              <a:defRPr sz="952" b="0"/>
            </a:lvl3pPr>
            <a:lvl4pPr>
              <a:defRPr sz="952" b="0"/>
            </a:lvl4pPr>
            <a:lvl5pPr>
              <a:defRPr sz="952" b="0"/>
            </a:lvl5pPr>
          </a:lstStyle>
          <a:p>
            <a:pPr lvl="0"/>
            <a:r>
              <a:rPr lang="en-US" dirty="0" smtClean="0"/>
              <a:t>Source/Footnote:</a:t>
            </a:r>
          </a:p>
        </p:txBody>
      </p:sp>
    </p:spTree>
    <p:extLst>
      <p:ext uri="{BB962C8B-B14F-4D97-AF65-F5344CB8AC3E}">
        <p14:creationId xmlns:p14="http://schemas.microsoft.com/office/powerpoint/2010/main" val="2545597766"/>
      </p:ext>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6_Color Block">
    <p:spTree>
      <p:nvGrpSpPr>
        <p:cNvPr id="1" name=""/>
        <p:cNvGrpSpPr/>
        <p:nvPr/>
      </p:nvGrpSpPr>
      <p:grpSpPr>
        <a:xfrm>
          <a:off x="0" y="0"/>
          <a:ext cx="0" cy="0"/>
          <a:chOff x="0" y="0"/>
          <a:chExt cx="0" cy="0"/>
        </a:xfrm>
      </p:grpSpPr>
      <p:sp>
        <p:nvSpPr>
          <p:cNvPr id="2" name="Rectangle 1"/>
          <p:cNvSpPr/>
          <p:nvPr userDrawn="1"/>
        </p:nvSpPr>
        <p:spPr>
          <a:xfrm>
            <a:off x="0" y="0"/>
            <a:ext cx="6218238" cy="69945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186521" tIns="149217" rIns="186521" bIns="149217" rtlCol="0" anchor="t" anchorCtr="0"/>
          <a:lstStyle/>
          <a:p>
            <a:pPr marL="0" marR="0" lvl="0" indent="0" algn="ctr" defTabSz="932619" rtl="0" eaLnBrk="1" fontAlgn="auto" latinLnBrk="0" hangingPunct="1">
              <a:lnSpc>
                <a:spcPct val="90000"/>
              </a:lnSpc>
              <a:spcBef>
                <a:spcPts val="816"/>
              </a:spcBef>
              <a:spcAft>
                <a:spcPts val="0"/>
              </a:spcAft>
              <a:buClrTx/>
              <a:buSzTx/>
              <a:buFontTx/>
              <a:buNone/>
              <a:tabLst/>
              <a:defRPr/>
            </a:pPr>
            <a:endParaRPr kumimoji="0" lang="en-US" sz="2720" b="0" i="0" u="none" strike="noStrike" kern="1200" cap="none" spc="0" normalizeH="0" baseline="0" noProof="0" dirty="0" err="1" smtClean="0">
              <a:ln>
                <a:noFill/>
              </a:ln>
              <a:solidFill>
                <a:prstClr val="white"/>
              </a:solidFill>
              <a:effectLst/>
              <a:uLnTx/>
              <a:uFillTx/>
              <a:latin typeface="Segoe UI"/>
              <a:ea typeface="+mn-ea"/>
              <a:cs typeface="+mn-cs"/>
            </a:endParaRPr>
          </a:p>
        </p:txBody>
      </p:sp>
      <p:sp>
        <p:nvSpPr>
          <p:cNvPr id="6" name="Title 5"/>
          <p:cNvSpPr>
            <a:spLocks noGrp="1"/>
          </p:cNvSpPr>
          <p:nvPr>
            <p:ph type="title" hasCustomPrompt="1"/>
          </p:nvPr>
        </p:nvSpPr>
        <p:spPr>
          <a:xfrm>
            <a:off x="274638" y="1211263"/>
            <a:ext cx="5943597" cy="5486400"/>
          </a:xfrm>
        </p:spPr>
        <p:txBody>
          <a:bodyPr/>
          <a:lstStyle>
            <a:lvl1pPr>
              <a:defRPr>
                <a:gradFill>
                  <a:gsLst>
                    <a:gs pos="0">
                      <a:schemeClr val="bg1"/>
                    </a:gs>
                    <a:gs pos="100000">
                      <a:schemeClr val="bg1"/>
                    </a:gs>
                  </a:gsLst>
                  <a:lin ang="5400000" scaled="1"/>
                </a:gradFill>
              </a:defRPr>
            </a:lvl1pPr>
          </a:lstStyle>
          <a:p>
            <a:r>
              <a:rPr lang="en-US" dirty="0" smtClean="0"/>
              <a:t>Click to edit title</a:t>
            </a:r>
            <a:endParaRPr lang="en-US" dirty="0"/>
          </a:p>
        </p:txBody>
      </p:sp>
      <p:sp>
        <p:nvSpPr>
          <p:cNvPr id="8" name="Content Placeholder 3"/>
          <p:cNvSpPr>
            <a:spLocks noGrp="1"/>
          </p:cNvSpPr>
          <p:nvPr>
            <p:ph sz="quarter" idx="15" hasCustomPrompt="1"/>
          </p:nvPr>
        </p:nvSpPr>
        <p:spPr>
          <a:xfrm>
            <a:off x="6218239" y="1211262"/>
            <a:ext cx="5943599" cy="5091620"/>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9"/>
          <p:cNvSpPr>
            <a:spLocks noGrp="1"/>
          </p:cNvSpPr>
          <p:nvPr>
            <p:ph type="body" sz="quarter" idx="17" hasCustomPrompt="1"/>
          </p:nvPr>
        </p:nvSpPr>
        <p:spPr>
          <a:xfrm>
            <a:off x="6269699" y="6542222"/>
            <a:ext cx="5944030" cy="227592"/>
          </a:xfrm>
          <a:prstGeom prst="rect">
            <a:avLst/>
          </a:prstGeom>
        </p:spPr>
        <p:txBody>
          <a:bodyPr lIns="0" tIns="0" rIns="0" bIns="0" anchor="b" anchorCtr="0">
            <a:normAutofit/>
          </a:bodyPr>
          <a:lstStyle>
            <a:lvl1pPr marL="0" indent="0">
              <a:spcBef>
                <a:spcPts val="0"/>
              </a:spcBef>
              <a:spcAft>
                <a:spcPts val="0"/>
              </a:spcAft>
              <a:buNone/>
              <a:defRPr sz="816" b="0">
                <a:solidFill>
                  <a:srgbClr val="737373"/>
                </a:solidFill>
                <a:latin typeface="+mn-lt"/>
                <a:cs typeface="Arial" pitchFamily="34" charset="0"/>
              </a:defRPr>
            </a:lvl1pPr>
            <a:lvl2pPr>
              <a:defRPr sz="952" b="0"/>
            </a:lvl2pPr>
            <a:lvl3pPr>
              <a:defRPr sz="952" b="0"/>
            </a:lvl3pPr>
            <a:lvl4pPr>
              <a:defRPr sz="952" b="0"/>
            </a:lvl4pPr>
            <a:lvl5pPr>
              <a:defRPr sz="952" b="0"/>
            </a:lvl5pPr>
          </a:lstStyle>
          <a:p>
            <a:pPr lvl="0"/>
            <a:r>
              <a:rPr lang="en-US" dirty="0" smtClean="0"/>
              <a:t>Source/Footnote:</a:t>
            </a:r>
          </a:p>
        </p:txBody>
      </p:sp>
    </p:spTree>
    <p:extLst>
      <p:ext uri="{BB962C8B-B14F-4D97-AF65-F5344CB8AC3E}">
        <p14:creationId xmlns:p14="http://schemas.microsoft.com/office/powerpoint/2010/main" val="3770043520"/>
      </p:ext>
    </p:extLst>
  </p:cSld>
  <p:clrMapOvr>
    <a:masterClrMapping/>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7_Color Block">
    <p:spTree>
      <p:nvGrpSpPr>
        <p:cNvPr id="1" name=""/>
        <p:cNvGrpSpPr/>
        <p:nvPr/>
      </p:nvGrpSpPr>
      <p:grpSpPr>
        <a:xfrm>
          <a:off x="0" y="0"/>
          <a:ext cx="0" cy="0"/>
          <a:chOff x="0" y="0"/>
          <a:chExt cx="0" cy="0"/>
        </a:xfrm>
      </p:grpSpPr>
      <p:sp>
        <p:nvSpPr>
          <p:cNvPr id="2" name="Rectangle 1"/>
          <p:cNvSpPr/>
          <p:nvPr userDrawn="1"/>
        </p:nvSpPr>
        <p:spPr>
          <a:xfrm>
            <a:off x="0" y="0"/>
            <a:ext cx="4046362" cy="6994525"/>
          </a:xfrm>
          <a:prstGeom prst="rect">
            <a:avLst/>
          </a:prstGeom>
          <a:solidFill>
            <a:srgbClr val="A80000"/>
          </a:solidFill>
          <a:ln>
            <a:noFill/>
          </a:ln>
        </p:spPr>
        <p:style>
          <a:lnRef idx="2">
            <a:schemeClr val="accent1">
              <a:shade val="50000"/>
            </a:schemeClr>
          </a:lnRef>
          <a:fillRef idx="1">
            <a:schemeClr val="accent1"/>
          </a:fillRef>
          <a:effectRef idx="0">
            <a:schemeClr val="accent1"/>
          </a:effectRef>
          <a:fontRef idx="minor">
            <a:schemeClr val="lt1"/>
          </a:fontRef>
        </p:style>
        <p:txBody>
          <a:bodyPr lIns="186521" tIns="149217" rIns="186521" bIns="149217" rtlCol="0" anchor="t" anchorCtr="0"/>
          <a:lstStyle/>
          <a:p>
            <a:pPr marL="0" marR="0" lvl="0" indent="0" algn="ctr" defTabSz="932619" rtl="0" eaLnBrk="1" fontAlgn="auto" latinLnBrk="0" hangingPunct="1">
              <a:lnSpc>
                <a:spcPct val="90000"/>
              </a:lnSpc>
              <a:spcBef>
                <a:spcPts val="816"/>
              </a:spcBef>
              <a:spcAft>
                <a:spcPts val="0"/>
              </a:spcAft>
              <a:buClrTx/>
              <a:buSzTx/>
              <a:buFontTx/>
              <a:buNone/>
              <a:tabLst/>
              <a:defRPr/>
            </a:pPr>
            <a:endParaRPr kumimoji="0" lang="en-US" sz="2720" b="0" i="0" u="none" strike="noStrike" kern="1200" cap="none" spc="0" normalizeH="0" baseline="0" noProof="0" dirty="0" err="1" smtClean="0">
              <a:ln>
                <a:noFill/>
              </a:ln>
              <a:solidFill>
                <a:prstClr val="white"/>
              </a:solidFill>
              <a:effectLst/>
              <a:uLnTx/>
              <a:uFillTx/>
              <a:latin typeface="Segoe UI"/>
              <a:ea typeface="+mn-ea"/>
              <a:cs typeface="+mn-cs"/>
            </a:endParaRPr>
          </a:p>
        </p:txBody>
      </p:sp>
      <p:sp>
        <p:nvSpPr>
          <p:cNvPr id="7" name="Title 3"/>
          <p:cNvSpPr txBox="1">
            <a:spLocks/>
          </p:cNvSpPr>
          <p:nvPr userDrawn="1"/>
        </p:nvSpPr>
        <p:spPr>
          <a:xfrm>
            <a:off x="231735" y="1418508"/>
            <a:ext cx="3814626" cy="5486400"/>
          </a:xfrm>
          <a:prstGeom prst="rect">
            <a:avLst/>
          </a:prstGeom>
        </p:spPr>
        <p:txBody>
          <a:bodyPr vert="horz" lIns="186521" tIns="124347" rIns="186521" bIns="149217" rtlCol="0" anchor="t" anchorCtr="0">
            <a:noAutofit/>
          </a:bodyPr>
          <a:lstStyle>
            <a:lvl1pPr algn="l" defTabSz="685800" rtl="0" eaLnBrk="1" latinLnBrk="0" hangingPunct="1">
              <a:lnSpc>
                <a:spcPct val="90000"/>
              </a:lnSpc>
              <a:spcBef>
                <a:spcPct val="0"/>
              </a:spcBef>
              <a:buNone/>
              <a:defRPr sz="3200" b="0" kern="1200">
                <a:gradFill>
                  <a:gsLst>
                    <a:gs pos="0">
                      <a:schemeClr val="accent1"/>
                    </a:gs>
                    <a:gs pos="100000">
                      <a:schemeClr val="accent1"/>
                    </a:gs>
                  </a:gsLst>
                  <a:lin ang="5400000" scaled="1"/>
                </a:gradFill>
                <a:latin typeface="+mj-lt"/>
                <a:ea typeface="+mj-ea"/>
                <a:cs typeface="+mj-cs"/>
              </a:defRPr>
            </a:lvl1pPr>
          </a:lstStyle>
          <a:p>
            <a:pPr marL="0" marR="0" lvl="0" indent="0" algn="l" defTabSz="932619" rtl="0" eaLnBrk="1" fontAlgn="auto" latinLnBrk="0" hangingPunct="1">
              <a:lnSpc>
                <a:spcPct val="90000"/>
              </a:lnSpc>
              <a:spcBef>
                <a:spcPct val="0"/>
              </a:spcBef>
              <a:spcAft>
                <a:spcPts val="0"/>
              </a:spcAft>
              <a:buClrTx/>
              <a:buSzTx/>
              <a:buFontTx/>
              <a:buNone/>
              <a:tabLst/>
              <a:defRPr/>
            </a:pPr>
            <a:r>
              <a:rPr kumimoji="0" lang="en-US" sz="4896" b="0" i="0" u="none" strike="noStrike" kern="1200" cap="none" spc="0" normalizeH="0" baseline="0" noProof="0" dirty="0" smtClean="0">
                <a:ln>
                  <a:noFill/>
                </a:ln>
                <a:solidFill>
                  <a:prstClr val="white"/>
                </a:solidFill>
                <a:effectLst/>
                <a:uLnTx/>
                <a:uFillTx/>
                <a:latin typeface="Segoe UI Light"/>
                <a:ea typeface="+mj-ea"/>
                <a:cs typeface="+mj-cs"/>
              </a:rPr>
              <a:t>Microsoft </a:t>
            </a:r>
            <a:br>
              <a:rPr kumimoji="0" lang="en-US" sz="4896" b="0" i="0" u="none" strike="noStrike" kern="1200" cap="none" spc="0" normalizeH="0" baseline="0" noProof="0" dirty="0" smtClean="0">
                <a:ln>
                  <a:noFill/>
                </a:ln>
                <a:solidFill>
                  <a:prstClr val="white"/>
                </a:solidFill>
                <a:effectLst/>
                <a:uLnTx/>
                <a:uFillTx/>
                <a:latin typeface="Segoe UI Light"/>
                <a:ea typeface="+mj-ea"/>
                <a:cs typeface="+mj-cs"/>
              </a:rPr>
            </a:br>
            <a:r>
              <a:rPr kumimoji="0" lang="en-US" sz="4896" b="0" i="0" u="none" strike="noStrike" kern="1200" cap="none" spc="0" normalizeH="0" baseline="0" noProof="0" dirty="0" smtClean="0">
                <a:ln>
                  <a:noFill/>
                </a:ln>
                <a:solidFill>
                  <a:prstClr val="white"/>
                </a:solidFill>
                <a:effectLst/>
                <a:uLnTx/>
                <a:uFillTx/>
                <a:latin typeface="Segoe UI Light"/>
                <a:ea typeface="+mj-ea"/>
                <a:cs typeface="+mj-cs"/>
              </a:rPr>
              <a:t>Confidential</a:t>
            </a:r>
            <a:endParaRPr kumimoji="0" lang="en-US" sz="4896" b="0" i="0" u="none" strike="noStrike" kern="1200" cap="none" spc="0" normalizeH="0" baseline="0" noProof="0" dirty="0">
              <a:ln>
                <a:noFill/>
              </a:ln>
              <a:solidFill>
                <a:prstClr val="white"/>
              </a:solidFill>
              <a:effectLst/>
              <a:uLnTx/>
              <a:uFillTx/>
              <a:latin typeface="Segoe UI Light"/>
              <a:ea typeface="+mj-ea"/>
              <a:cs typeface="+mj-cs"/>
            </a:endParaRPr>
          </a:p>
        </p:txBody>
      </p:sp>
      <p:sp>
        <p:nvSpPr>
          <p:cNvPr id="3" name="TextBox 2"/>
          <p:cNvSpPr txBox="1"/>
          <p:nvPr userDrawn="1"/>
        </p:nvSpPr>
        <p:spPr>
          <a:xfrm>
            <a:off x="4046362" y="1418508"/>
            <a:ext cx="8115907" cy="4273590"/>
          </a:xfrm>
          <a:prstGeom prst="rect">
            <a:avLst/>
          </a:prstGeom>
          <a:noFill/>
        </p:spPr>
        <p:txBody>
          <a:bodyPr wrap="square" lIns="186521" tIns="149217" rIns="186521" bIns="149217" rtlCol="0">
            <a:spAutoFit/>
          </a:bodyPr>
          <a:lstStyle/>
          <a:p>
            <a:pPr marL="0" marR="0" lvl="0" indent="0" algn="l" defTabSz="1657326" rtl="0" eaLnBrk="1" fontAlgn="auto" latinLnBrk="0" hangingPunct="1">
              <a:lnSpc>
                <a:spcPct val="100000"/>
              </a:lnSpc>
              <a:spcBef>
                <a:spcPts val="0"/>
              </a:spcBef>
              <a:spcAft>
                <a:spcPts val="0"/>
              </a:spcAft>
              <a:buClrTx/>
              <a:buSzTx/>
              <a:buFontTx/>
              <a:buNone/>
              <a:tabLst/>
              <a:defRPr/>
            </a:pPr>
            <a:r>
              <a:rPr kumimoji="0" lang="en-US" sz="2448" b="0" i="0" u="none" strike="noStrike" kern="1200" cap="none" spc="0" normalizeH="0" baseline="0" noProof="0" dirty="0" smtClean="0">
                <a:ln>
                  <a:noFill/>
                </a:ln>
                <a:solidFill>
                  <a:srgbClr val="737373"/>
                </a:solidFill>
                <a:effectLst/>
                <a:uLnTx/>
                <a:uFillTx/>
                <a:latin typeface="Segoe UI Light"/>
                <a:ea typeface="+mn-ea"/>
                <a:cs typeface="+mn-cs"/>
              </a:rPr>
              <a:t>This presentation is for informational purposes only as part of your engagement with Microsoft.  The information contained in this presentation represents the current view of Microsoft on the issues discussed as of the date of presentation.  Because Microsoft must respond to changing market conditions, it should not be interpreted to be a commitment on the part of Microsoft, and may change after the date of presentation.</a:t>
            </a:r>
          </a:p>
          <a:p>
            <a:pPr marL="0" marR="0" lvl="0" indent="0" algn="l" defTabSz="1657326" rtl="0" eaLnBrk="1" fontAlgn="auto" latinLnBrk="0" hangingPunct="1">
              <a:lnSpc>
                <a:spcPct val="100000"/>
              </a:lnSpc>
              <a:spcBef>
                <a:spcPts val="1632"/>
              </a:spcBef>
              <a:spcAft>
                <a:spcPts val="0"/>
              </a:spcAft>
              <a:buClrTx/>
              <a:buSzTx/>
              <a:buFontTx/>
              <a:buNone/>
              <a:tabLst/>
              <a:defRPr/>
            </a:pPr>
            <a:r>
              <a:rPr kumimoji="0" lang="en-US" sz="2448" b="0" i="0" u="none" strike="noStrike" kern="1200" cap="none" spc="0" normalizeH="0" baseline="0" noProof="0" dirty="0" smtClean="0">
                <a:ln>
                  <a:noFill/>
                </a:ln>
                <a:solidFill>
                  <a:srgbClr val="737373"/>
                </a:solidFill>
                <a:effectLst/>
                <a:uLnTx/>
                <a:uFillTx/>
                <a:latin typeface="Segoe UI"/>
                <a:ea typeface="+mn-ea"/>
                <a:cs typeface="+mn-cs"/>
              </a:rPr>
              <a:t>Microsoft makes no warranties, express or implied, </a:t>
            </a:r>
            <a:br>
              <a:rPr kumimoji="0" lang="en-US" sz="2448" b="0" i="0" u="none" strike="noStrike" kern="1200" cap="none" spc="0" normalizeH="0" baseline="0" noProof="0" dirty="0" smtClean="0">
                <a:ln>
                  <a:noFill/>
                </a:ln>
                <a:solidFill>
                  <a:srgbClr val="737373"/>
                </a:solidFill>
                <a:effectLst/>
                <a:uLnTx/>
                <a:uFillTx/>
                <a:latin typeface="Segoe UI"/>
                <a:ea typeface="+mn-ea"/>
                <a:cs typeface="+mn-cs"/>
              </a:rPr>
            </a:br>
            <a:r>
              <a:rPr kumimoji="0" lang="en-US" sz="2448" b="0" i="0" u="none" strike="noStrike" kern="1200" cap="none" spc="0" normalizeH="0" baseline="0" noProof="0" dirty="0" smtClean="0">
                <a:ln>
                  <a:noFill/>
                </a:ln>
                <a:solidFill>
                  <a:srgbClr val="737373"/>
                </a:solidFill>
                <a:effectLst/>
                <a:uLnTx/>
                <a:uFillTx/>
                <a:latin typeface="Segoe UI"/>
                <a:ea typeface="+mn-ea"/>
                <a:cs typeface="+mn-cs"/>
              </a:rPr>
              <a:t>in this presentation.</a:t>
            </a:r>
          </a:p>
        </p:txBody>
      </p:sp>
    </p:spTree>
    <p:extLst>
      <p:ext uri="{BB962C8B-B14F-4D97-AF65-F5344CB8AC3E}">
        <p14:creationId xmlns:p14="http://schemas.microsoft.com/office/powerpoint/2010/main" val="429084113"/>
      </p:ext>
    </p:extLst>
  </p:cSld>
  <p:clrMapOvr>
    <a:masterClrMapping/>
  </p:clrMapOvr>
  <p:transition>
    <p:fade/>
  </p:transition>
  <p:timing>
    <p:tnLst>
      <p:par>
        <p:cTn id="1" dur="indefinite" restart="never" nodeType="tmRoot"/>
      </p:par>
    </p:tnLst>
  </p:timing>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8_Color Block">
    <p:spTree>
      <p:nvGrpSpPr>
        <p:cNvPr id="1" name=""/>
        <p:cNvGrpSpPr/>
        <p:nvPr/>
      </p:nvGrpSpPr>
      <p:grpSpPr>
        <a:xfrm>
          <a:off x="0" y="0"/>
          <a:ext cx="0" cy="0"/>
          <a:chOff x="0" y="0"/>
          <a:chExt cx="0" cy="0"/>
        </a:xfrm>
      </p:grpSpPr>
      <p:sp>
        <p:nvSpPr>
          <p:cNvPr id="2" name="Rectangle 1"/>
          <p:cNvSpPr/>
          <p:nvPr userDrawn="1"/>
        </p:nvSpPr>
        <p:spPr>
          <a:xfrm>
            <a:off x="0" y="0"/>
            <a:ext cx="4046362" cy="69945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86521" tIns="149217" rIns="186521" bIns="149217" rtlCol="0" anchor="t" anchorCtr="0"/>
          <a:lstStyle/>
          <a:p>
            <a:pPr marL="0" marR="0" lvl="0" indent="0" algn="ctr" defTabSz="932619" rtl="0" eaLnBrk="1" fontAlgn="auto" latinLnBrk="0" hangingPunct="1">
              <a:lnSpc>
                <a:spcPct val="90000"/>
              </a:lnSpc>
              <a:spcBef>
                <a:spcPts val="816"/>
              </a:spcBef>
              <a:spcAft>
                <a:spcPts val="0"/>
              </a:spcAft>
              <a:buClrTx/>
              <a:buSzTx/>
              <a:buFontTx/>
              <a:buNone/>
              <a:tabLst/>
              <a:defRPr/>
            </a:pPr>
            <a:endParaRPr kumimoji="0" lang="en-US" sz="2720" b="0" i="0" u="none" strike="noStrike" kern="1200" cap="none" spc="0" normalizeH="0" baseline="0" noProof="0" dirty="0" err="1" smtClean="0">
              <a:ln>
                <a:noFill/>
              </a:ln>
              <a:solidFill>
                <a:prstClr val="white"/>
              </a:solidFill>
              <a:effectLst/>
              <a:uLnTx/>
              <a:uFillTx/>
              <a:latin typeface="Segoe UI"/>
              <a:ea typeface="+mn-ea"/>
              <a:cs typeface="+mn-cs"/>
            </a:endParaRPr>
          </a:p>
        </p:txBody>
      </p:sp>
      <p:sp>
        <p:nvSpPr>
          <p:cNvPr id="7" name="Title 3"/>
          <p:cNvSpPr txBox="1">
            <a:spLocks/>
          </p:cNvSpPr>
          <p:nvPr userDrawn="1"/>
        </p:nvSpPr>
        <p:spPr>
          <a:xfrm>
            <a:off x="231735" y="1418508"/>
            <a:ext cx="3814626" cy="5486400"/>
          </a:xfrm>
          <a:prstGeom prst="rect">
            <a:avLst/>
          </a:prstGeom>
        </p:spPr>
        <p:txBody>
          <a:bodyPr vert="horz" lIns="186521" tIns="124347" rIns="186521" bIns="149217" rtlCol="0" anchor="t" anchorCtr="0">
            <a:noAutofit/>
          </a:bodyPr>
          <a:lstStyle>
            <a:lvl1pPr algn="l" defTabSz="685800" rtl="0" eaLnBrk="1" latinLnBrk="0" hangingPunct="1">
              <a:lnSpc>
                <a:spcPct val="90000"/>
              </a:lnSpc>
              <a:spcBef>
                <a:spcPct val="0"/>
              </a:spcBef>
              <a:buNone/>
              <a:defRPr sz="3200" b="0" kern="1200">
                <a:gradFill>
                  <a:gsLst>
                    <a:gs pos="0">
                      <a:schemeClr val="accent1"/>
                    </a:gs>
                    <a:gs pos="100000">
                      <a:schemeClr val="accent1"/>
                    </a:gs>
                  </a:gsLst>
                  <a:lin ang="5400000" scaled="1"/>
                </a:gradFill>
                <a:latin typeface="+mj-lt"/>
                <a:ea typeface="+mj-ea"/>
                <a:cs typeface="+mj-cs"/>
              </a:defRPr>
            </a:lvl1pPr>
          </a:lstStyle>
          <a:p>
            <a:pPr marL="0" marR="0" lvl="0" indent="0" algn="l" defTabSz="932619" rtl="0" eaLnBrk="1" fontAlgn="auto" latinLnBrk="0" hangingPunct="1">
              <a:lnSpc>
                <a:spcPct val="90000"/>
              </a:lnSpc>
              <a:spcBef>
                <a:spcPct val="0"/>
              </a:spcBef>
              <a:spcAft>
                <a:spcPts val="0"/>
              </a:spcAft>
              <a:buClrTx/>
              <a:buSzTx/>
              <a:buFontTx/>
              <a:buNone/>
              <a:tabLst/>
              <a:defRPr/>
            </a:pPr>
            <a:endParaRPr kumimoji="0" lang="en-US" sz="4896" b="0" i="0" u="none" strike="noStrike" kern="1200" cap="none" spc="0" normalizeH="0" baseline="0" noProof="0" dirty="0">
              <a:ln>
                <a:noFill/>
              </a:ln>
              <a:solidFill>
                <a:prstClr val="white"/>
              </a:solidFill>
              <a:effectLst/>
              <a:uLnTx/>
              <a:uFillTx/>
              <a:latin typeface="Segoe UI Light"/>
              <a:ea typeface="+mj-ea"/>
              <a:cs typeface="+mj-cs"/>
            </a:endParaRPr>
          </a:p>
        </p:txBody>
      </p:sp>
    </p:spTree>
    <p:extLst>
      <p:ext uri="{BB962C8B-B14F-4D97-AF65-F5344CB8AC3E}">
        <p14:creationId xmlns:p14="http://schemas.microsoft.com/office/powerpoint/2010/main" val="2086913563"/>
      </p:ext>
    </p:extLst>
  </p:cSld>
  <p:clrMapOvr>
    <a:masterClrMapping/>
  </p:clrMapOvr>
  <p:transition>
    <p:fade/>
  </p:transition>
  <p:timing>
    <p:tnLst>
      <p:par>
        <p:cTn id="1" dur="indefinite" restart="never" nodeType="tmRoot"/>
      </p:par>
    </p:tnLst>
  </p:timing>
</p:sldLayout>
</file>

<file path=ppt/slideLayouts/slideLayout159.xml><?xml version="1.0" encoding="utf-8"?>
<p:sldLayout xmlns:a="http://schemas.openxmlformats.org/drawingml/2006/main" xmlns:r="http://schemas.openxmlformats.org/officeDocument/2006/relationships" xmlns:p="http://schemas.openxmlformats.org/presentationml/2006/main" showMasterSp="0" preserve="1" userDrawn="1">
  <p:cSld name="1_Closing">
    <p:bg>
      <p:bgPr>
        <a:solidFill>
          <a:schemeClr val="accent1"/>
        </a:solidFill>
        <a:effectLst/>
      </p:bgPr>
    </p:bg>
    <p:spTree>
      <p:nvGrpSpPr>
        <p:cNvPr id="1" name=""/>
        <p:cNvGrpSpPr/>
        <p:nvPr/>
      </p:nvGrpSpPr>
      <p:grpSpPr>
        <a:xfrm>
          <a:off x="0" y="0"/>
          <a:ext cx="0" cy="0"/>
          <a:chOff x="0" y="0"/>
          <a:chExt cx="0" cy="0"/>
        </a:xfrm>
      </p:grpSpPr>
      <p:sp>
        <p:nvSpPr>
          <p:cNvPr id="4" name="Text Box 3"/>
          <p:cNvSpPr txBox="1">
            <a:spLocks noChangeArrowheads="1"/>
          </p:cNvSpPr>
          <p:nvPr userDrawn="1"/>
        </p:nvSpPr>
        <p:spPr bwMode="blackWhite">
          <a:xfrm>
            <a:off x="278527" y="6102905"/>
            <a:ext cx="11194447" cy="615280"/>
          </a:xfrm>
          <a:prstGeom prst="rect">
            <a:avLst/>
          </a:prstGeom>
          <a:noFill/>
          <a:ln w="12700">
            <a:noFill/>
            <a:miter lim="800000"/>
            <a:headEnd type="none" w="sm" len="sm"/>
            <a:tailEnd type="none" w="sm" len="sm"/>
          </a:ln>
          <a:effectLst/>
        </p:spPr>
        <p:txBody>
          <a:bodyPr vert="horz" wrap="square" lIns="186521" tIns="149217" rIns="186521" bIns="149217" numCol="1" anchor="t" anchorCtr="0" compatLnSpc="1">
            <a:prstTxWarp prst="textNoShape">
              <a:avLst/>
            </a:prstTxWarp>
            <a:spAutoFit/>
          </a:bodyPr>
          <a:lstStyle/>
          <a:p>
            <a:pPr marL="0" marR="0" lvl="0" indent="0" algn="l" defTabSz="950867" rtl="0" eaLnBrk="0" fontAlgn="auto" latinLnBrk="0" hangingPunct="0">
              <a:lnSpc>
                <a:spcPct val="100000"/>
              </a:lnSpc>
              <a:spcBef>
                <a:spcPts val="0"/>
              </a:spcBef>
              <a:spcAft>
                <a:spcPts val="0"/>
              </a:spcAft>
              <a:buClrTx/>
              <a:buSzTx/>
              <a:buFontTx/>
              <a:buNone/>
              <a:tabLst/>
              <a:defRPr/>
            </a:pPr>
            <a:r>
              <a:rPr kumimoji="0" lang="en-US" sz="680" b="0" i="0" u="none" strike="noStrike" kern="1200" cap="none" spc="0" normalizeH="0" baseline="0" noProof="0" dirty="0">
                <a:ln>
                  <a:noFill/>
                </a:ln>
                <a:solidFill>
                  <a:prstClr val="white">
                    <a:alpha val="95000"/>
                  </a:prstClr>
                </a:solidFill>
                <a:effectLst/>
                <a:uLnTx/>
                <a:uFillTx/>
                <a:latin typeface="Segoe UI"/>
                <a:ea typeface="+mn-ea"/>
                <a:cs typeface="Segoe UI" pitchFamily="34" charset="0"/>
              </a:rPr>
              <a:t>© </a:t>
            </a:r>
            <a:r>
              <a:rPr kumimoji="0" lang="en-US" sz="680" b="0" i="0" u="none" strike="noStrike" kern="1200" cap="none" spc="0" normalizeH="0" baseline="0" noProof="0" dirty="0" smtClean="0">
                <a:ln>
                  <a:noFill/>
                </a:ln>
                <a:solidFill>
                  <a:prstClr val="white">
                    <a:alpha val="95000"/>
                  </a:prstClr>
                </a:solidFill>
                <a:effectLst/>
                <a:uLnTx/>
                <a:uFillTx/>
                <a:latin typeface="Segoe UI"/>
                <a:ea typeface="+mn-ea"/>
                <a:cs typeface="Segoe UI" pitchFamily="34" charset="0"/>
              </a:rPr>
              <a:t>2014 </a:t>
            </a:r>
            <a:r>
              <a:rPr kumimoji="0" lang="en-US" sz="680" b="0" i="0" u="none" strike="noStrike" kern="1200" cap="none" spc="0" normalizeH="0" baseline="0" noProof="0" dirty="0">
                <a:ln>
                  <a:noFill/>
                </a:ln>
                <a:solidFill>
                  <a:prstClr val="white">
                    <a:alpha val="95000"/>
                  </a:prstClr>
                </a:solidFill>
                <a:effectLst/>
                <a:uLnTx/>
                <a:uFillTx/>
                <a:latin typeface="Segoe UI"/>
                <a:ea typeface="+mn-ea"/>
                <a:cs typeface="Segoe UI" pitchFamily="34" charset="0"/>
              </a:rPr>
              <a:t>Microsoft Corporation. All rights reserved. Microsoft, Windows, Windows Vista and other product names are or may be registered trademarks and/or trademarks in the U.S. and/or other countries.</a:t>
            </a:r>
          </a:p>
          <a:p>
            <a:pPr marL="0" marR="0" lvl="0" indent="0" algn="l" defTabSz="950867" rtl="0" eaLnBrk="0" fontAlgn="auto" latinLnBrk="0" hangingPunct="0">
              <a:lnSpc>
                <a:spcPct val="100000"/>
              </a:lnSpc>
              <a:spcBef>
                <a:spcPts val="0"/>
              </a:spcBef>
              <a:spcAft>
                <a:spcPts val="0"/>
              </a:spcAft>
              <a:buClrTx/>
              <a:buSzTx/>
              <a:buFontTx/>
              <a:buNone/>
              <a:tabLst/>
              <a:defRPr/>
            </a:pPr>
            <a:r>
              <a:rPr kumimoji="0" lang="en-US" sz="680" b="0" i="0" u="none" strike="noStrike" kern="1200" cap="none" spc="0" normalizeH="0" baseline="0" noProof="0" dirty="0">
                <a:ln>
                  <a:noFill/>
                </a:ln>
                <a:solidFill>
                  <a:prstClr val="white">
                    <a:alpha val="95000"/>
                  </a:prstClr>
                </a:solidFill>
                <a:effectLst/>
                <a:uLnTx/>
                <a:uFillTx/>
                <a:latin typeface="Segoe UI"/>
                <a:ea typeface="+mn-ea"/>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grpSp>
        <p:nvGrpSpPr>
          <p:cNvPr id="44" name="Group 43"/>
          <p:cNvGrpSpPr/>
          <p:nvPr userDrawn="1"/>
        </p:nvGrpSpPr>
        <p:grpSpPr>
          <a:xfrm>
            <a:off x="468438" y="3203665"/>
            <a:ext cx="3405663" cy="725358"/>
            <a:chOff x="416178" y="1279456"/>
            <a:chExt cx="2021678" cy="430650"/>
          </a:xfrm>
        </p:grpSpPr>
        <p:sp>
          <p:nvSpPr>
            <p:cNvPr id="45" name="Freeform 6"/>
            <p:cNvSpPr>
              <a:spLocks/>
            </p:cNvSpPr>
            <p:nvPr/>
          </p:nvSpPr>
          <p:spPr bwMode="auto">
            <a:xfrm>
              <a:off x="977113" y="1365458"/>
              <a:ext cx="279826" cy="258647"/>
            </a:xfrm>
            <a:custGeom>
              <a:avLst/>
              <a:gdLst>
                <a:gd name="T0" fmla="*/ 0 w 873"/>
                <a:gd name="T1" fmla="*/ 0 h 805"/>
                <a:gd name="T2" fmla="*/ 201 w 873"/>
                <a:gd name="T3" fmla="*/ 0 h 805"/>
                <a:gd name="T4" fmla="*/ 438 w 873"/>
                <a:gd name="T5" fmla="*/ 597 h 805"/>
                <a:gd name="T6" fmla="*/ 682 w 873"/>
                <a:gd name="T7" fmla="*/ 0 h 805"/>
                <a:gd name="T8" fmla="*/ 873 w 873"/>
                <a:gd name="T9" fmla="*/ 0 h 805"/>
                <a:gd name="T10" fmla="*/ 873 w 873"/>
                <a:gd name="T11" fmla="*/ 805 h 805"/>
                <a:gd name="T12" fmla="*/ 736 w 873"/>
                <a:gd name="T13" fmla="*/ 805 h 805"/>
                <a:gd name="T14" fmla="*/ 736 w 873"/>
                <a:gd name="T15" fmla="*/ 185 h 805"/>
                <a:gd name="T16" fmla="*/ 730 w 873"/>
                <a:gd name="T17" fmla="*/ 185 h 805"/>
                <a:gd name="T18" fmla="*/ 484 w 873"/>
                <a:gd name="T19" fmla="*/ 805 h 805"/>
                <a:gd name="T20" fmla="*/ 386 w 873"/>
                <a:gd name="T21" fmla="*/ 805 h 805"/>
                <a:gd name="T22" fmla="*/ 136 w 873"/>
                <a:gd name="T23" fmla="*/ 185 h 805"/>
                <a:gd name="T24" fmla="*/ 132 w 873"/>
                <a:gd name="T25" fmla="*/ 185 h 805"/>
                <a:gd name="T26" fmla="*/ 132 w 873"/>
                <a:gd name="T27" fmla="*/ 805 h 805"/>
                <a:gd name="T28" fmla="*/ 0 w 873"/>
                <a:gd name="T29" fmla="*/ 805 h 805"/>
                <a:gd name="T30" fmla="*/ 0 w 873"/>
                <a:gd name="T31" fmla="*/ 0 h 8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73" h="805">
                  <a:moveTo>
                    <a:pt x="0" y="0"/>
                  </a:moveTo>
                  <a:lnTo>
                    <a:pt x="201" y="0"/>
                  </a:lnTo>
                  <a:lnTo>
                    <a:pt x="438" y="597"/>
                  </a:lnTo>
                  <a:lnTo>
                    <a:pt x="682" y="0"/>
                  </a:lnTo>
                  <a:lnTo>
                    <a:pt x="873" y="0"/>
                  </a:lnTo>
                  <a:lnTo>
                    <a:pt x="873" y="805"/>
                  </a:lnTo>
                  <a:lnTo>
                    <a:pt x="736" y="805"/>
                  </a:lnTo>
                  <a:lnTo>
                    <a:pt x="736" y="185"/>
                  </a:lnTo>
                  <a:lnTo>
                    <a:pt x="730" y="185"/>
                  </a:lnTo>
                  <a:lnTo>
                    <a:pt x="484" y="805"/>
                  </a:lnTo>
                  <a:lnTo>
                    <a:pt x="386" y="805"/>
                  </a:lnTo>
                  <a:lnTo>
                    <a:pt x="136" y="185"/>
                  </a:lnTo>
                  <a:lnTo>
                    <a:pt x="132" y="185"/>
                  </a:lnTo>
                  <a:lnTo>
                    <a:pt x="132" y="805"/>
                  </a:lnTo>
                  <a:lnTo>
                    <a:pt x="0" y="805"/>
                  </a:lnTo>
                  <a:lnTo>
                    <a:pt x="0"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32619"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0" normalizeH="0" baseline="0" noProof="0">
                <a:ln>
                  <a:noFill/>
                </a:ln>
                <a:solidFill>
                  <a:prstClr val="white"/>
                </a:solidFill>
                <a:effectLst/>
                <a:uLnTx/>
                <a:uFillTx/>
                <a:latin typeface="Segoe UI"/>
                <a:ea typeface="+mn-ea"/>
                <a:cs typeface="+mn-cs"/>
              </a:endParaRPr>
            </a:p>
          </p:txBody>
        </p:sp>
        <p:sp>
          <p:nvSpPr>
            <p:cNvPr id="46" name="Freeform 7"/>
            <p:cNvSpPr>
              <a:spLocks noEditPoints="1"/>
            </p:cNvSpPr>
            <p:nvPr/>
          </p:nvSpPr>
          <p:spPr bwMode="auto">
            <a:xfrm>
              <a:off x="1294806" y="1359681"/>
              <a:ext cx="52628" cy="264423"/>
            </a:xfrm>
            <a:custGeom>
              <a:avLst/>
              <a:gdLst>
                <a:gd name="T0" fmla="*/ 13 w 164"/>
                <a:gd name="T1" fmla="*/ 246 h 824"/>
                <a:gd name="T2" fmla="*/ 149 w 164"/>
                <a:gd name="T3" fmla="*/ 246 h 824"/>
                <a:gd name="T4" fmla="*/ 149 w 164"/>
                <a:gd name="T5" fmla="*/ 824 h 824"/>
                <a:gd name="T6" fmla="*/ 13 w 164"/>
                <a:gd name="T7" fmla="*/ 824 h 824"/>
                <a:gd name="T8" fmla="*/ 13 w 164"/>
                <a:gd name="T9" fmla="*/ 246 h 824"/>
                <a:gd name="T10" fmla="*/ 82 w 164"/>
                <a:gd name="T11" fmla="*/ 0 h 824"/>
                <a:gd name="T12" fmla="*/ 105 w 164"/>
                <a:gd name="T13" fmla="*/ 4 h 824"/>
                <a:gd name="T14" fmla="*/ 124 w 164"/>
                <a:gd name="T15" fmla="*/ 12 h 824"/>
                <a:gd name="T16" fmla="*/ 141 w 164"/>
                <a:gd name="T17" fmla="*/ 25 h 824"/>
                <a:gd name="T18" fmla="*/ 154 w 164"/>
                <a:gd name="T19" fmla="*/ 40 h 824"/>
                <a:gd name="T20" fmla="*/ 162 w 164"/>
                <a:gd name="T21" fmla="*/ 59 h 824"/>
                <a:gd name="T22" fmla="*/ 164 w 164"/>
                <a:gd name="T23" fmla="*/ 80 h 824"/>
                <a:gd name="T24" fmla="*/ 162 w 164"/>
                <a:gd name="T25" fmla="*/ 101 h 824"/>
                <a:gd name="T26" fmla="*/ 154 w 164"/>
                <a:gd name="T27" fmla="*/ 120 h 824"/>
                <a:gd name="T28" fmla="*/ 141 w 164"/>
                <a:gd name="T29" fmla="*/ 136 h 824"/>
                <a:gd name="T30" fmla="*/ 124 w 164"/>
                <a:gd name="T31" fmla="*/ 147 h 824"/>
                <a:gd name="T32" fmla="*/ 103 w 164"/>
                <a:gd name="T33" fmla="*/ 155 h 824"/>
                <a:gd name="T34" fmla="*/ 82 w 164"/>
                <a:gd name="T35" fmla="*/ 158 h 824"/>
                <a:gd name="T36" fmla="*/ 61 w 164"/>
                <a:gd name="T37" fmla="*/ 155 h 824"/>
                <a:gd name="T38" fmla="*/ 42 w 164"/>
                <a:gd name="T39" fmla="*/ 147 h 824"/>
                <a:gd name="T40" fmla="*/ 24 w 164"/>
                <a:gd name="T41" fmla="*/ 136 h 824"/>
                <a:gd name="T42" fmla="*/ 11 w 164"/>
                <a:gd name="T43" fmla="*/ 120 h 824"/>
                <a:gd name="T44" fmla="*/ 1 w 164"/>
                <a:gd name="T45" fmla="*/ 101 h 824"/>
                <a:gd name="T46" fmla="*/ 0 w 164"/>
                <a:gd name="T47" fmla="*/ 80 h 824"/>
                <a:gd name="T48" fmla="*/ 1 w 164"/>
                <a:gd name="T49" fmla="*/ 59 h 824"/>
                <a:gd name="T50" fmla="*/ 11 w 164"/>
                <a:gd name="T51" fmla="*/ 40 h 824"/>
                <a:gd name="T52" fmla="*/ 24 w 164"/>
                <a:gd name="T53" fmla="*/ 23 h 824"/>
                <a:gd name="T54" fmla="*/ 42 w 164"/>
                <a:gd name="T55" fmla="*/ 12 h 824"/>
                <a:gd name="T56" fmla="*/ 61 w 164"/>
                <a:gd name="T57" fmla="*/ 4 h 824"/>
                <a:gd name="T58" fmla="*/ 82 w 164"/>
                <a:gd name="T59" fmla="*/ 0 h 8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64" h="824">
                  <a:moveTo>
                    <a:pt x="13" y="246"/>
                  </a:moveTo>
                  <a:lnTo>
                    <a:pt x="149" y="246"/>
                  </a:lnTo>
                  <a:lnTo>
                    <a:pt x="149" y="824"/>
                  </a:lnTo>
                  <a:lnTo>
                    <a:pt x="13" y="824"/>
                  </a:lnTo>
                  <a:lnTo>
                    <a:pt x="13" y="246"/>
                  </a:lnTo>
                  <a:close/>
                  <a:moveTo>
                    <a:pt x="82" y="0"/>
                  </a:moveTo>
                  <a:lnTo>
                    <a:pt x="105" y="4"/>
                  </a:lnTo>
                  <a:lnTo>
                    <a:pt x="124" y="12"/>
                  </a:lnTo>
                  <a:lnTo>
                    <a:pt x="141" y="25"/>
                  </a:lnTo>
                  <a:lnTo>
                    <a:pt x="154" y="40"/>
                  </a:lnTo>
                  <a:lnTo>
                    <a:pt x="162" y="59"/>
                  </a:lnTo>
                  <a:lnTo>
                    <a:pt x="164" y="80"/>
                  </a:lnTo>
                  <a:lnTo>
                    <a:pt x="162" y="101"/>
                  </a:lnTo>
                  <a:lnTo>
                    <a:pt x="154" y="120"/>
                  </a:lnTo>
                  <a:lnTo>
                    <a:pt x="141" y="136"/>
                  </a:lnTo>
                  <a:lnTo>
                    <a:pt x="124" y="147"/>
                  </a:lnTo>
                  <a:lnTo>
                    <a:pt x="103" y="155"/>
                  </a:lnTo>
                  <a:lnTo>
                    <a:pt x="82" y="158"/>
                  </a:lnTo>
                  <a:lnTo>
                    <a:pt x="61" y="155"/>
                  </a:lnTo>
                  <a:lnTo>
                    <a:pt x="42" y="147"/>
                  </a:lnTo>
                  <a:lnTo>
                    <a:pt x="24" y="136"/>
                  </a:lnTo>
                  <a:lnTo>
                    <a:pt x="11" y="120"/>
                  </a:lnTo>
                  <a:lnTo>
                    <a:pt x="1" y="101"/>
                  </a:lnTo>
                  <a:lnTo>
                    <a:pt x="0" y="80"/>
                  </a:lnTo>
                  <a:lnTo>
                    <a:pt x="1" y="59"/>
                  </a:lnTo>
                  <a:lnTo>
                    <a:pt x="11" y="40"/>
                  </a:lnTo>
                  <a:lnTo>
                    <a:pt x="24" y="23"/>
                  </a:lnTo>
                  <a:lnTo>
                    <a:pt x="42" y="12"/>
                  </a:lnTo>
                  <a:lnTo>
                    <a:pt x="61" y="4"/>
                  </a:lnTo>
                  <a:lnTo>
                    <a:pt x="82"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32619"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0" normalizeH="0" baseline="0" noProof="0">
                <a:ln>
                  <a:noFill/>
                </a:ln>
                <a:solidFill>
                  <a:prstClr val="white"/>
                </a:solidFill>
                <a:effectLst/>
                <a:uLnTx/>
                <a:uFillTx/>
                <a:latin typeface="Segoe UI"/>
                <a:ea typeface="+mn-ea"/>
                <a:cs typeface="+mn-cs"/>
              </a:endParaRPr>
            </a:p>
          </p:txBody>
        </p:sp>
        <p:sp>
          <p:nvSpPr>
            <p:cNvPr id="47" name="Freeform 8"/>
            <p:cNvSpPr>
              <a:spLocks/>
            </p:cNvSpPr>
            <p:nvPr/>
          </p:nvSpPr>
          <p:spPr bwMode="auto">
            <a:xfrm>
              <a:off x="1373106" y="1434131"/>
              <a:ext cx="145047" cy="193825"/>
            </a:xfrm>
            <a:custGeom>
              <a:avLst/>
              <a:gdLst>
                <a:gd name="T0" fmla="*/ 311 w 453"/>
                <a:gd name="T1" fmla="*/ 0 h 604"/>
                <a:gd name="T2" fmla="*/ 350 w 453"/>
                <a:gd name="T3" fmla="*/ 2 h 604"/>
                <a:gd name="T4" fmla="*/ 388 w 453"/>
                <a:gd name="T5" fmla="*/ 7 h 604"/>
                <a:gd name="T6" fmla="*/ 422 w 453"/>
                <a:gd name="T7" fmla="*/ 17 h 604"/>
                <a:gd name="T8" fmla="*/ 451 w 453"/>
                <a:gd name="T9" fmla="*/ 28 h 604"/>
                <a:gd name="T10" fmla="*/ 453 w 453"/>
                <a:gd name="T11" fmla="*/ 30 h 604"/>
                <a:gd name="T12" fmla="*/ 453 w 453"/>
                <a:gd name="T13" fmla="*/ 162 h 604"/>
                <a:gd name="T14" fmla="*/ 447 w 453"/>
                <a:gd name="T15" fmla="*/ 156 h 604"/>
                <a:gd name="T16" fmla="*/ 405 w 453"/>
                <a:gd name="T17" fmla="*/ 131 h 604"/>
                <a:gd name="T18" fmla="*/ 361 w 453"/>
                <a:gd name="T19" fmla="*/ 116 h 604"/>
                <a:gd name="T20" fmla="*/ 317 w 453"/>
                <a:gd name="T21" fmla="*/ 112 h 604"/>
                <a:gd name="T22" fmla="*/ 279 w 453"/>
                <a:gd name="T23" fmla="*/ 116 h 604"/>
                <a:gd name="T24" fmla="*/ 246 w 453"/>
                <a:gd name="T25" fmla="*/ 126 h 604"/>
                <a:gd name="T26" fmla="*/ 216 w 453"/>
                <a:gd name="T27" fmla="*/ 141 h 604"/>
                <a:gd name="T28" fmla="*/ 189 w 453"/>
                <a:gd name="T29" fmla="*/ 164 h 604"/>
                <a:gd name="T30" fmla="*/ 168 w 453"/>
                <a:gd name="T31" fmla="*/ 192 h 604"/>
                <a:gd name="T32" fmla="*/ 153 w 453"/>
                <a:gd name="T33" fmla="*/ 227 h 604"/>
                <a:gd name="T34" fmla="*/ 143 w 453"/>
                <a:gd name="T35" fmla="*/ 263 h 604"/>
                <a:gd name="T36" fmla="*/ 141 w 453"/>
                <a:gd name="T37" fmla="*/ 305 h 604"/>
                <a:gd name="T38" fmla="*/ 143 w 453"/>
                <a:gd name="T39" fmla="*/ 347 h 604"/>
                <a:gd name="T40" fmla="*/ 153 w 453"/>
                <a:gd name="T41" fmla="*/ 383 h 604"/>
                <a:gd name="T42" fmla="*/ 168 w 453"/>
                <a:gd name="T43" fmla="*/ 416 h 604"/>
                <a:gd name="T44" fmla="*/ 187 w 453"/>
                <a:gd name="T45" fmla="*/ 442 h 604"/>
                <a:gd name="T46" fmla="*/ 214 w 453"/>
                <a:gd name="T47" fmla="*/ 463 h 604"/>
                <a:gd name="T48" fmla="*/ 243 w 453"/>
                <a:gd name="T49" fmla="*/ 480 h 604"/>
                <a:gd name="T50" fmla="*/ 277 w 453"/>
                <a:gd name="T51" fmla="*/ 488 h 604"/>
                <a:gd name="T52" fmla="*/ 315 w 453"/>
                <a:gd name="T53" fmla="*/ 492 h 604"/>
                <a:gd name="T54" fmla="*/ 346 w 453"/>
                <a:gd name="T55" fmla="*/ 488 h 604"/>
                <a:gd name="T56" fmla="*/ 380 w 453"/>
                <a:gd name="T57" fmla="*/ 479 h 604"/>
                <a:gd name="T58" fmla="*/ 414 w 453"/>
                <a:gd name="T59" fmla="*/ 465 h 604"/>
                <a:gd name="T60" fmla="*/ 447 w 453"/>
                <a:gd name="T61" fmla="*/ 444 h 604"/>
                <a:gd name="T62" fmla="*/ 453 w 453"/>
                <a:gd name="T63" fmla="*/ 440 h 604"/>
                <a:gd name="T64" fmla="*/ 453 w 453"/>
                <a:gd name="T65" fmla="*/ 564 h 604"/>
                <a:gd name="T66" fmla="*/ 451 w 453"/>
                <a:gd name="T67" fmla="*/ 566 h 604"/>
                <a:gd name="T68" fmla="*/ 414 w 453"/>
                <a:gd name="T69" fmla="*/ 583 h 604"/>
                <a:gd name="T70" fmla="*/ 376 w 453"/>
                <a:gd name="T71" fmla="*/ 595 h 604"/>
                <a:gd name="T72" fmla="*/ 332 w 453"/>
                <a:gd name="T73" fmla="*/ 603 h 604"/>
                <a:gd name="T74" fmla="*/ 287 w 453"/>
                <a:gd name="T75" fmla="*/ 604 h 604"/>
                <a:gd name="T76" fmla="*/ 233 w 453"/>
                <a:gd name="T77" fmla="*/ 601 h 604"/>
                <a:gd name="T78" fmla="*/ 183 w 453"/>
                <a:gd name="T79" fmla="*/ 589 h 604"/>
                <a:gd name="T80" fmla="*/ 138 w 453"/>
                <a:gd name="T81" fmla="*/ 568 h 604"/>
                <a:gd name="T82" fmla="*/ 97 w 453"/>
                <a:gd name="T83" fmla="*/ 542 h 604"/>
                <a:gd name="T84" fmla="*/ 63 w 453"/>
                <a:gd name="T85" fmla="*/ 507 h 604"/>
                <a:gd name="T86" fmla="*/ 36 w 453"/>
                <a:gd name="T87" fmla="*/ 465 h 604"/>
                <a:gd name="T88" fmla="*/ 15 w 453"/>
                <a:gd name="T89" fmla="*/ 419 h 604"/>
                <a:gd name="T90" fmla="*/ 4 w 453"/>
                <a:gd name="T91" fmla="*/ 370 h 604"/>
                <a:gd name="T92" fmla="*/ 0 w 453"/>
                <a:gd name="T93" fmla="*/ 316 h 604"/>
                <a:gd name="T94" fmla="*/ 4 w 453"/>
                <a:gd name="T95" fmla="*/ 257 h 604"/>
                <a:gd name="T96" fmla="*/ 17 w 453"/>
                <a:gd name="T97" fmla="*/ 202 h 604"/>
                <a:gd name="T98" fmla="*/ 38 w 453"/>
                <a:gd name="T99" fmla="*/ 151 h 604"/>
                <a:gd name="T100" fmla="*/ 67 w 453"/>
                <a:gd name="T101" fmla="*/ 107 h 604"/>
                <a:gd name="T102" fmla="*/ 103 w 453"/>
                <a:gd name="T103" fmla="*/ 69 h 604"/>
                <a:gd name="T104" fmla="*/ 147 w 453"/>
                <a:gd name="T105" fmla="*/ 40 h 604"/>
                <a:gd name="T106" fmla="*/ 197 w 453"/>
                <a:gd name="T107" fmla="*/ 17 h 604"/>
                <a:gd name="T108" fmla="*/ 252 w 453"/>
                <a:gd name="T109" fmla="*/ 4 h 604"/>
                <a:gd name="T110" fmla="*/ 311 w 453"/>
                <a:gd name="T111" fmla="*/ 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53" h="604">
                  <a:moveTo>
                    <a:pt x="311" y="0"/>
                  </a:moveTo>
                  <a:lnTo>
                    <a:pt x="350" y="2"/>
                  </a:lnTo>
                  <a:lnTo>
                    <a:pt x="388" y="7"/>
                  </a:lnTo>
                  <a:lnTo>
                    <a:pt x="422" y="17"/>
                  </a:lnTo>
                  <a:lnTo>
                    <a:pt x="451" y="28"/>
                  </a:lnTo>
                  <a:lnTo>
                    <a:pt x="453" y="30"/>
                  </a:lnTo>
                  <a:lnTo>
                    <a:pt x="453" y="162"/>
                  </a:lnTo>
                  <a:lnTo>
                    <a:pt x="447" y="156"/>
                  </a:lnTo>
                  <a:lnTo>
                    <a:pt x="405" y="131"/>
                  </a:lnTo>
                  <a:lnTo>
                    <a:pt x="361" y="116"/>
                  </a:lnTo>
                  <a:lnTo>
                    <a:pt x="317" y="112"/>
                  </a:lnTo>
                  <a:lnTo>
                    <a:pt x="279" y="116"/>
                  </a:lnTo>
                  <a:lnTo>
                    <a:pt x="246" y="126"/>
                  </a:lnTo>
                  <a:lnTo>
                    <a:pt x="216" y="141"/>
                  </a:lnTo>
                  <a:lnTo>
                    <a:pt x="189" y="164"/>
                  </a:lnTo>
                  <a:lnTo>
                    <a:pt x="168" y="192"/>
                  </a:lnTo>
                  <a:lnTo>
                    <a:pt x="153" y="227"/>
                  </a:lnTo>
                  <a:lnTo>
                    <a:pt x="143" y="263"/>
                  </a:lnTo>
                  <a:lnTo>
                    <a:pt x="141" y="305"/>
                  </a:lnTo>
                  <a:lnTo>
                    <a:pt x="143" y="347"/>
                  </a:lnTo>
                  <a:lnTo>
                    <a:pt x="153" y="383"/>
                  </a:lnTo>
                  <a:lnTo>
                    <a:pt x="168" y="416"/>
                  </a:lnTo>
                  <a:lnTo>
                    <a:pt x="187" y="442"/>
                  </a:lnTo>
                  <a:lnTo>
                    <a:pt x="214" y="463"/>
                  </a:lnTo>
                  <a:lnTo>
                    <a:pt x="243" y="480"/>
                  </a:lnTo>
                  <a:lnTo>
                    <a:pt x="277" y="488"/>
                  </a:lnTo>
                  <a:lnTo>
                    <a:pt x="315" y="492"/>
                  </a:lnTo>
                  <a:lnTo>
                    <a:pt x="346" y="488"/>
                  </a:lnTo>
                  <a:lnTo>
                    <a:pt x="380" y="479"/>
                  </a:lnTo>
                  <a:lnTo>
                    <a:pt x="414" y="465"/>
                  </a:lnTo>
                  <a:lnTo>
                    <a:pt x="447" y="444"/>
                  </a:lnTo>
                  <a:lnTo>
                    <a:pt x="453" y="440"/>
                  </a:lnTo>
                  <a:lnTo>
                    <a:pt x="453" y="564"/>
                  </a:lnTo>
                  <a:lnTo>
                    <a:pt x="451" y="566"/>
                  </a:lnTo>
                  <a:lnTo>
                    <a:pt x="414" y="583"/>
                  </a:lnTo>
                  <a:lnTo>
                    <a:pt x="376" y="595"/>
                  </a:lnTo>
                  <a:lnTo>
                    <a:pt x="332" y="603"/>
                  </a:lnTo>
                  <a:lnTo>
                    <a:pt x="287" y="604"/>
                  </a:lnTo>
                  <a:lnTo>
                    <a:pt x="233" y="601"/>
                  </a:lnTo>
                  <a:lnTo>
                    <a:pt x="183" y="589"/>
                  </a:lnTo>
                  <a:lnTo>
                    <a:pt x="138" y="568"/>
                  </a:lnTo>
                  <a:lnTo>
                    <a:pt x="97" y="542"/>
                  </a:lnTo>
                  <a:lnTo>
                    <a:pt x="63" y="507"/>
                  </a:lnTo>
                  <a:lnTo>
                    <a:pt x="36" y="465"/>
                  </a:lnTo>
                  <a:lnTo>
                    <a:pt x="15" y="419"/>
                  </a:lnTo>
                  <a:lnTo>
                    <a:pt x="4" y="370"/>
                  </a:lnTo>
                  <a:lnTo>
                    <a:pt x="0" y="316"/>
                  </a:lnTo>
                  <a:lnTo>
                    <a:pt x="4" y="257"/>
                  </a:lnTo>
                  <a:lnTo>
                    <a:pt x="17" y="202"/>
                  </a:lnTo>
                  <a:lnTo>
                    <a:pt x="38" y="151"/>
                  </a:lnTo>
                  <a:lnTo>
                    <a:pt x="67" y="107"/>
                  </a:lnTo>
                  <a:lnTo>
                    <a:pt x="103" y="69"/>
                  </a:lnTo>
                  <a:lnTo>
                    <a:pt x="147" y="40"/>
                  </a:lnTo>
                  <a:lnTo>
                    <a:pt x="197" y="17"/>
                  </a:lnTo>
                  <a:lnTo>
                    <a:pt x="252" y="4"/>
                  </a:lnTo>
                  <a:lnTo>
                    <a:pt x="311"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32619"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0" normalizeH="0" baseline="0" noProof="0">
                <a:ln>
                  <a:noFill/>
                </a:ln>
                <a:solidFill>
                  <a:prstClr val="white"/>
                </a:solidFill>
                <a:effectLst/>
                <a:uLnTx/>
                <a:uFillTx/>
                <a:latin typeface="Segoe UI"/>
                <a:ea typeface="+mn-ea"/>
                <a:cs typeface="+mn-cs"/>
              </a:endParaRPr>
            </a:p>
          </p:txBody>
        </p:sp>
        <p:sp>
          <p:nvSpPr>
            <p:cNvPr id="48" name="Freeform 9"/>
            <p:cNvSpPr>
              <a:spLocks/>
            </p:cNvSpPr>
            <p:nvPr/>
          </p:nvSpPr>
          <p:spPr bwMode="auto">
            <a:xfrm>
              <a:off x="1550885" y="1435414"/>
              <a:ext cx="107181" cy="188690"/>
            </a:xfrm>
            <a:custGeom>
              <a:avLst/>
              <a:gdLst>
                <a:gd name="T0" fmla="*/ 279 w 334"/>
                <a:gd name="T1" fmla="*/ 0 h 587"/>
                <a:gd name="T2" fmla="*/ 309 w 334"/>
                <a:gd name="T3" fmla="*/ 2 h 587"/>
                <a:gd name="T4" fmla="*/ 332 w 334"/>
                <a:gd name="T5" fmla="*/ 7 h 587"/>
                <a:gd name="T6" fmla="*/ 334 w 334"/>
                <a:gd name="T7" fmla="*/ 9 h 587"/>
                <a:gd name="T8" fmla="*/ 334 w 334"/>
                <a:gd name="T9" fmla="*/ 145 h 587"/>
                <a:gd name="T10" fmla="*/ 328 w 334"/>
                <a:gd name="T11" fmla="*/ 141 h 587"/>
                <a:gd name="T12" fmla="*/ 317 w 334"/>
                <a:gd name="T13" fmla="*/ 135 h 587"/>
                <a:gd name="T14" fmla="*/ 298 w 334"/>
                <a:gd name="T15" fmla="*/ 129 h 587"/>
                <a:gd name="T16" fmla="*/ 277 w 334"/>
                <a:gd name="T17" fmla="*/ 124 h 587"/>
                <a:gd name="T18" fmla="*/ 256 w 334"/>
                <a:gd name="T19" fmla="*/ 122 h 587"/>
                <a:gd name="T20" fmla="*/ 223 w 334"/>
                <a:gd name="T21" fmla="*/ 127 h 587"/>
                <a:gd name="T22" fmla="*/ 193 w 334"/>
                <a:gd name="T23" fmla="*/ 143 h 587"/>
                <a:gd name="T24" fmla="*/ 168 w 334"/>
                <a:gd name="T25" fmla="*/ 169 h 587"/>
                <a:gd name="T26" fmla="*/ 151 w 334"/>
                <a:gd name="T27" fmla="*/ 204 h 587"/>
                <a:gd name="T28" fmla="*/ 139 w 334"/>
                <a:gd name="T29" fmla="*/ 244 h 587"/>
                <a:gd name="T30" fmla="*/ 135 w 334"/>
                <a:gd name="T31" fmla="*/ 291 h 587"/>
                <a:gd name="T32" fmla="*/ 135 w 334"/>
                <a:gd name="T33" fmla="*/ 587 h 587"/>
                <a:gd name="T34" fmla="*/ 0 w 334"/>
                <a:gd name="T35" fmla="*/ 587 h 587"/>
                <a:gd name="T36" fmla="*/ 0 w 334"/>
                <a:gd name="T37" fmla="*/ 9 h 587"/>
                <a:gd name="T38" fmla="*/ 135 w 334"/>
                <a:gd name="T39" fmla="*/ 9 h 587"/>
                <a:gd name="T40" fmla="*/ 135 w 334"/>
                <a:gd name="T41" fmla="*/ 110 h 587"/>
                <a:gd name="T42" fmla="*/ 135 w 334"/>
                <a:gd name="T43" fmla="*/ 110 h 587"/>
                <a:gd name="T44" fmla="*/ 151 w 334"/>
                <a:gd name="T45" fmla="*/ 80 h 587"/>
                <a:gd name="T46" fmla="*/ 168 w 334"/>
                <a:gd name="T47" fmla="*/ 53 h 587"/>
                <a:gd name="T48" fmla="*/ 189 w 334"/>
                <a:gd name="T49" fmla="*/ 32 h 587"/>
                <a:gd name="T50" fmla="*/ 216 w 334"/>
                <a:gd name="T51" fmla="*/ 15 h 587"/>
                <a:gd name="T52" fmla="*/ 246 w 334"/>
                <a:gd name="T53" fmla="*/ 3 h 587"/>
                <a:gd name="T54" fmla="*/ 279 w 334"/>
                <a:gd name="T55" fmla="*/ 0 h 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4" h="587">
                  <a:moveTo>
                    <a:pt x="279" y="0"/>
                  </a:moveTo>
                  <a:lnTo>
                    <a:pt x="309" y="2"/>
                  </a:lnTo>
                  <a:lnTo>
                    <a:pt x="332" y="7"/>
                  </a:lnTo>
                  <a:lnTo>
                    <a:pt x="334" y="9"/>
                  </a:lnTo>
                  <a:lnTo>
                    <a:pt x="334" y="145"/>
                  </a:lnTo>
                  <a:lnTo>
                    <a:pt x="328" y="141"/>
                  </a:lnTo>
                  <a:lnTo>
                    <a:pt x="317" y="135"/>
                  </a:lnTo>
                  <a:lnTo>
                    <a:pt x="298" y="129"/>
                  </a:lnTo>
                  <a:lnTo>
                    <a:pt x="277" y="124"/>
                  </a:lnTo>
                  <a:lnTo>
                    <a:pt x="256" y="122"/>
                  </a:lnTo>
                  <a:lnTo>
                    <a:pt x="223" y="127"/>
                  </a:lnTo>
                  <a:lnTo>
                    <a:pt x="193" y="143"/>
                  </a:lnTo>
                  <a:lnTo>
                    <a:pt x="168" y="169"/>
                  </a:lnTo>
                  <a:lnTo>
                    <a:pt x="151" y="204"/>
                  </a:lnTo>
                  <a:lnTo>
                    <a:pt x="139" y="244"/>
                  </a:lnTo>
                  <a:lnTo>
                    <a:pt x="135" y="291"/>
                  </a:lnTo>
                  <a:lnTo>
                    <a:pt x="135" y="587"/>
                  </a:lnTo>
                  <a:lnTo>
                    <a:pt x="0" y="587"/>
                  </a:lnTo>
                  <a:lnTo>
                    <a:pt x="0" y="9"/>
                  </a:lnTo>
                  <a:lnTo>
                    <a:pt x="135" y="9"/>
                  </a:lnTo>
                  <a:lnTo>
                    <a:pt x="135" y="110"/>
                  </a:lnTo>
                  <a:lnTo>
                    <a:pt x="135" y="110"/>
                  </a:lnTo>
                  <a:lnTo>
                    <a:pt x="151" y="80"/>
                  </a:lnTo>
                  <a:lnTo>
                    <a:pt x="168" y="53"/>
                  </a:lnTo>
                  <a:lnTo>
                    <a:pt x="189" y="32"/>
                  </a:lnTo>
                  <a:lnTo>
                    <a:pt x="216" y="15"/>
                  </a:lnTo>
                  <a:lnTo>
                    <a:pt x="246" y="3"/>
                  </a:lnTo>
                  <a:lnTo>
                    <a:pt x="279"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32619"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0" normalizeH="0" baseline="0" noProof="0">
                <a:ln>
                  <a:noFill/>
                </a:ln>
                <a:solidFill>
                  <a:prstClr val="white"/>
                </a:solidFill>
                <a:effectLst/>
                <a:uLnTx/>
                <a:uFillTx/>
                <a:latin typeface="Segoe UI"/>
                <a:ea typeface="+mn-ea"/>
                <a:cs typeface="+mn-cs"/>
              </a:endParaRPr>
            </a:p>
          </p:txBody>
        </p:sp>
        <p:sp>
          <p:nvSpPr>
            <p:cNvPr id="49" name="Freeform 10"/>
            <p:cNvSpPr>
              <a:spLocks noEditPoints="1"/>
            </p:cNvSpPr>
            <p:nvPr/>
          </p:nvSpPr>
          <p:spPr bwMode="auto">
            <a:xfrm>
              <a:off x="1661275" y="1434131"/>
              <a:ext cx="190615" cy="193825"/>
            </a:xfrm>
            <a:custGeom>
              <a:avLst/>
              <a:gdLst>
                <a:gd name="T0" fmla="*/ 263 w 593"/>
                <a:gd name="T1" fmla="*/ 114 h 604"/>
                <a:gd name="T2" fmla="*/ 206 w 593"/>
                <a:gd name="T3" fmla="*/ 141 h 604"/>
                <a:gd name="T4" fmla="*/ 164 w 593"/>
                <a:gd name="T5" fmla="*/ 189 h 604"/>
                <a:gd name="T6" fmla="*/ 143 w 593"/>
                <a:gd name="T7" fmla="*/ 261 h 604"/>
                <a:gd name="T8" fmla="*/ 143 w 593"/>
                <a:gd name="T9" fmla="*/ 347 h 604"/>
                <a:gd name="T10" fmla="*/ 164 w 593"/>
                <a:gd name="T11" fmla="*/ 416 h 604"/>
                <a:gd name="T12" fmla="*/ 206 w 593"/>
                <a:gd name="T13" fmla="*/ 465 h 604"/>
                <a:gd name="T14" fmla="*/ 263 w 593"/>
                <a:gd name="T15" fmla="*/ 488 h 604"/>
                <a:gd name="T16" fmla="*/ 336 w 593"/>
                <a:gd name="T17" fmla="*/ 488 h 604"/>
                <a:gd name="T18" fmla="*/ 393 w 593"/>
                <a:gd name="T19" fmla="*/ 465 h 604"/>
                <a:gd name="T20" fmla="*/ 431 w 593"/>
                <a:gd name="T21" fmla="*/ 418 h 604"/>
                <a:gd name="T22" fmla="*/ 450 w 593"/>
                <a:gd name="T23" fmla="*/ 345 h 604"/>
                <a:gd name="T24" fmla="*/ 450 w 593"/>
                <a:gd name="T25" fmla="*/ 257 h 604"/>
                <a:gd name="T26" fmla="*/ 429 w 593"/>
                <a:gd name="T27" fmla="*/ 187 h 604"/>
                <a:gd name="T28" fmla="*/ 389 w 593"/>
                <a:gd name="T29" fmla="*/ 139 h 604"/>
                <a:gd name="T30" fmla="*/ 332 w 593"/>
                <a:gd name="T31" fmla="*/ 114 h 604"/>
                <a:gd name="T32" fmla="*/ 305 w 593"/>
                <a:gd name="T33" fmla="*/ 0 h 604"/>
                <a:gd name="T34" fmla="*/ 404 w 593"/>
                <a:gd name="T35" fmla="*/ 13 h 604"/>
                <a:gd name="T36" fmla="*/ 485 w 593"/>
                <a:gd name="T37" fmla="*/ 51 h 604"/>
                <a:gd name="T38" fmla="*/ 544 w 593"/>
                <a:gd name="T39" fmla="*/ 112 h 604"/>
                <a:gd name="T40" fmla="*/ 580 w 593"/>
                <a:gd name="T41" fmla="*/ 196 h 604"/>
                <a:gd name="T42" fmla="*/ 593 w 593"/>
                <a:gd name="T43" fmla="*/ 297 h 604"/>
                <a:gd name="T44" fmla="*/ 580 w 593"/>
                <a:gd name="T45" fmla="*/ 398 h 604"/>
                <a:gd name="T46" fmla="*/ 542 w 593"/>
                <a:gd name="T47" fmla="*/ 484 h 604"/>
                <a:gd name="T48" fmla="*/ 477 w 593"/>
                <a:gd name="T49" fmla="*/ 551 h 604"/>
                <a:gd name="T50" fmla="*/ 393 w 593"/>
                <a:gd name="T51" fmla="*/ 591 h 604"/>
                <a:gd name="T52" fmla="*/ 292 w 593"/>
                <a:gd name="T53" fmla="*/ 604 h 604"/>
                <a:gd name="T54" fmla="*/ 194 w 593"/>
                <a:gd name="T55" fmla="*/ 591 h 604"/>
                <a:gd name="T56" fmla="*/ 112 w 593"/>
                <a:gd name="T57" fmla="*/ 553 h 604"/>
                <a:gd name="T58" fmla="*/ 51 w 593"/>
                <a:gd name="T59" fmla="*/ 490 h 604"/>
                <a:gd name="T60" fmla="*/ 13 w 593"/>
                <a:gd name="T61" fmla="*/ 408 h 604"/>
                <a:gd name="T62" fmla="*/ 0 w 593"/>
                <a:gd name="T63" fmla="*/ 309 h 604"/>
                <a:gd name="T64" fmla="*/ 13 w 593"/>
                <a:gd name="T65" fmla="*/ 204 h 604"/>
                <a:gd name="T66" fmla="*/ 51 w 593"/>
                <a:gd name="T67" fmla="*/ 118 h 604"/>
                <a:gd name="T68" fmla="*/ 116 w 593"/>
                <a:gd name="T69" fmla="*/ 53 h 604"/>
                <a:gd name="T70" fmla="*/ 200 w 593"/>
                <a:gd name="T71" fmla="*/ 13 h 604"/>
                <a:gd name="T72" fmla="*/ 305 w 593"/>
                <a:gd name="T73" fmla="*/ 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93" h="604">
                  <a:moveTo>
                    <a:pt x="297" y="112"/>
                  </a:moveTo>
                  <a:lnTo>
                    <a:pt x="263" y="114"/>
                  </a:lnTo>
                  <a:lnTo>
                    <a:pt x="233" y="124"/>
                  </a:lnTo>
                  <a:lnTo>
                    <a:pt x="206" y="141"/>
                  </a:lnTo>
                  <a:lnTo>
                    <a:pt x="183" y="162"/>
                  </a:lnTo>
                  <a:lnTo>
                    <a:pt x="164" y="189"/>
                  </a:lnTo>
                  <a:lnTo>
                    <a:pt x="150" y="223"/>
                  </a:lnTo>
                  <a:lnTo>
                    <a:pt x="143" y="261"/>
                  </a:lnTo>
                  <a:lnTo>
                    <a:pt x="141" y="305"/>
                  </a:lnTo>
                  <a:lnTo>
                    <a:pt x="143" y="347"/>
                  </a:lnTo>
                  <a:lnTo>
                    <a:pt x="150" y="383"/>
                  </a:lnTo>
                  <a:lnTo>
                    <a:pt x="164" y="416"/>
                  </a:lnTo>
                  <a:lnTo>
                    <a:pt x="183" y="442"/>
                  </a:lnTo>
                  <a:lnTo>
                    <a:pt x="206" y="465"/>
                  </a:lnTo>
                  <a:lnTo>
                    <a:pt x="233" y="480"/>
                  </a:lnTo>
                  <a:lnTo>
                    <a:pt x="263" y="488"/>
                  </a:lnTo>
                  <a:lnTo>
                    <a:pt x="299" y="492"/>
                  </a:lnTo>
                  <a:lnTo>
                    <a:pt x="336" y="488"/>
                  </a:lnTo>
                  <a:lnTo>
                    <a:pt x="366" y="480"/>
                  </a:lnTo>
                  <a:lnTo>
                    <a:pt x="393" y="465"/>
                  </a:lnTo>
                  <a:lnTo>
                    <a:pt x="414" y="444"/>
                  </a:lnTo>
                  <a:lnTo>
                    <a:pt x="431" y="418"/>
                  </a:lnTo>
                  <a:lnTo>
                    <a:pt x="443" y="383"/>
                  </a:lnTo>
                  <a:lnTo>
                    <a:pt x="450" y="345"/>
                  </a:lnTo>
                  <a:lnTo>
                    <a:pt x="452" y="301"/>
                  </a:lnTo>
                  <a:lnTo>
                    <a:pt x="450" y="257"/>
                  </a:lnTo>
                  <a:lnTo>
                    <a:pt x="443" y="219"/>
                  </a:lnTo>
                  <a:lnTo>
                    <a:pt x="429" y="187"/>
                  </a:lnTo>
                  <a:lnTo>
                    <a:pt x="412" y="160"/>
                  </a:lnTo>
                  <a:lnTo>
                    <a:pt x="389" y="139"/>
                  </a:lnTo>
                  <a:lnTo>
                    <a:pt x="362" y="124"/>
                  </a:lnTo>
                  <a:lnTo>
                    <a:pt x="332" y="114"/>
                  </a:lnTo>
                  <a:lnTo>
                    <a:pt x="297" y="112"/>
                  </a:lnTo>
                  <a:close/>
                  <a:moveTo>
                    <a:pt x="305" y="0"/>
                  </a:moveTo>
                  <a:lnTo>
                    <a:pt x="357" y="4"/>
                  </a:lnTo>
                  <a:lnTo>
                    <a:pt x="404" y="13"/>
                  </a:lnTo>
                  <a:lnTo>
                    <a:pt x="446" y="28"/>
                  </a:lnTo>
                  <a:lnTo>
                    <a:pt x="485" y="51"/>
                  </a:lnTo>
                  <a:lnTo>
                    <a:pt x="517" y="78"/>
                  </a:lnTo>
                  <a:lnTo>
                    <a:pt x="544" y="112"/>
                  </a:lnTo>
                  <a:lnTo>
                    <a:pt x="565" y="152"/>
                  </a:lnTo>
                  <a:lnTo>
                    <a:pt x="580" y="196"/>
                  </a:lnTo>
                  <a:lnTo>
                    <a:pt x="590" y="244"/>
                  </a:lnTo>
                  <a:lnTo>
                    <a:pt x="593" y="297"/>
                  </a:lnTo>
                  <a:lnTo>
                    <a:pt x="590" y="351"/>
                  </a:lnTo>
                  <a:lnTo>
                    <a:pt x="580" y="398"/>
                  </a:lnTo>
                  <a:lnTo>
                    <a:pt x="565" y="444"/>
                  </a:lnTo>
                  <a:lnTo>
                    <a:pt x="542" y="484"/>
                  </a:lnTo>
                  <a:lnTo>
                    <a:pt x="511" y="521"/>
                  </a:lnTo>
                  <a:lnTo>
                    <a:pt x="477" y="551"/>
                  </a:lnTo>
                  <a:lnTo>
                    <a:pt x="437" y="574"/>
                  </a:lnTo>
                  <a:lnTo>
                    <a:pt x="393" y="591"/>
                  </a:lnTo>
                  <a:lnTo>
                    <a:pt x="345" y="601"/>
                  </a:lnTo>
                  <a:lnTo>
                    <a:pt x="292" y="604"/>
                  </a:lnTo>
                  <a:lnTo>
                    <a:pt x="240" y="601"/>
                  </a:lnTo>
                  <a:lnTo>
                    <a:pt x="194" y="591"/>
                  </a:lnTo>
                  <a:lnTo>
                    <a:pt x="150" y="576"/>
                  </a:lnTo>
                  <a:lnTo>
                    <a:pt x="112" y="553"/>
                  </a:lnTo>
                  <a:lnTo>
                    <a:pt x="80" y="524"/>
                  </a:lnTo>
                  <a:lnTo>
                    <a:pt x="51" y="490"/>
                  </a:lnTo>
                  <a:lnTo>
                    <a:pt x="28" y="452"/>
                  </a:lnTo>
                  <a:lnTo>
                    <a:pt x="13" y="408"/>
                  </a:lnTo>
                  <a:lnTo>
                    <a:pt x="3" y="360"/>
                  </a:lnTo>
                  <a:lnTo>
                    <a:pt x="0" y="309"/>
                  </a:lnTo>
                  <a:lnTo>
                    <a:pt x="3" y="254"/>
                  </a:lnTo>
                  <a:lnTo>
                    <a:pt x="13" y="204"/>
                  </a:lnTo>
                  <a:lnTo>
                    <a:pt x="28" y="158"/>
                  </a:lnTo>
                  <a:lnTo>
                    <a:pt x="51" y="118"/>
                  </a:lnTo>
                  <a:lnTo>
                    <a:pt x="82" y="82"/>
                  </a:lnTo>
                  <a:lnTo>
                    <a:pt x="116" y="53"/>
                  </a:lnTo>
                  <a:lnTo>
                    <a:pt x="156" y="30"/>
                  </a:lnTo>
                  <a:lnTo>
                    <a:pt x="200" y="13"/>
                  </a:lnTo>
                  <a:lnTo>
                    <a:pt x="252" y="4"/>
                  </a:lnTo>
                  <a:lnTo>
                    <a:pt x="305"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32619"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0" normalizeH="0" baseline="0" noProof="0">
                <a:ln>
                  <a:noFill/>
                </a:ln>
                <a:solidFill>
                  <a:prstClr val="white"/>
                </a:solidFill>
                <a:effectLst/>
                <a:uLnTx/>
                <a:uFillTx/>
                <a:latin typeface="Segoe UI"/>
                <a:ea typeface="+mn-ea"/>
                <a:cs typeface="+mn-cs"/>
              </a:endParaRPr>
            </a:p>
          </p:txBody>
        </p:sp>
        <p:sp>
          <p:nvSpPr>
            <p:cNvPr id="50" name="Freeform 11"/>
            <p:cNvSpPr>
              <a:spLocks/>
            </p:cNvSpPr>
            <p:nvPr/>
          </p:nvSpPr>
          <p:spPr bwMode="auto">
            <a:xfrm>
              <a:off x="1873070" y="1434131"/>
              <a:ext cx="123226" cy="193825"/>
            </a:xfrm>
            <a:custGeom>
              <a:avLst/>
              <a:gdLst>
                <a:gd name="T0" fmla="*/ 252 w 384"/>
                <a:gd name="T1" fmla="*/ 2 h 604"/>
                <a:gd name="T2" fmla="*/ 323 w 384"/>
                <a:gd name="T3" fmla="*/ 15 h 604"/>
                <a:gd name="T4" fmla="*/ 354 w 384"/>
                <a:gd name="T5" fmla="*/ 25 h 604"/>
                <a:gd name="T6" fmla="*/ 348 w 384"/>
                <a:gd name="T7" fmla="*/ 147 h 604"/>
                <a:gd name="T8" fmla="*/ 287 w 384"/>
                <a:gd name="T9" fmla="*/ 118 h 604"/>
                <a:gd name="T10" fmla="*/ 216 w 384"/>
                <a:gd name="T11" fmla="*/ 107 h 604"/>
                <a:gd name="T12" fmla="*/ 174 w 384"/>
                <a:gd name="T13" fmla="*/ 114 h 604"/>
                <a:gd name="T14" fmla="*/ 147 w 384"/>
                <a:gd name="T15" fmla="*/ 135 h 604"/>
                <a:gd name="T16" fmla="*/ 138 w 384"/>
                <a:gd name="T17" fmla="*/ 166 h 604"/>
                <a:gd name="T18" fmla="*/ 153 w 384"/>
                <a:gd name="T19" fmla="*/ 210 h 604"/>
                <a:gd name="T20" fmla="*/ 197 w 384"/>
                <a:gd name="T21" fmla="*/ 236 h 604"/>
                <a:gd name="T22" fmla="*/ 285 w 384"/>
                <a:gd name="T23" fmla="*/ 274 h 604"/>
                <a:gd name="T24" fmla="*/ 350 w 384"/>
                <a:gd name="T25" fmla="*/ 324 h 604"/>
                <a:gd name="T26" fmla="*/ 380 w 384"/>
                <a:gd name="T27" fmla="*/ 387 h 604"/>
                <a:gd name="T28" fmla="*/ 380 w 384"/>
                <a:gd name="T29" fmla="*/ 463 h 604"/>
                <a:gd name="T30" fmla="*/ 348 w 384"/>
                <a:gd name="T31" fmla="*/ 528 h 604"/>
                <a:gd name="T32" fmla="*/ 287 w 384"/>
                <a:gd name="T33" fmla="*/ 576 h 604"/>
                <a:gd name="T34" fmla="*/ 203 w 384"/>
                <a:gd name="T35" fmla="*/ 601 h 604"/>
                <a:gd name="T36" fmla="*/ 117 w 384"/>
                <a:gd name="T37" fmla="*/ 603 h 604"/>
                <a:gd name="T38" fmla="*/ 35 w 384"/>
                <a:gd name="T39" fmla="*/ 585 h 604"/>
                <a:gd name="T40" fmla="*/ 0 w 384"/>
                <a:gd name="T41" fmla="*/ 572 h 604"/>
                <a:gd name="T42" fmla="*/ 6 w 384"/>
                <a:gd name="T43" fmla="*/ 444 h 604"/>
                <a:gd name="T44" fmla="*/ 82 w 384"/>
                <a:gd name="T45" fmla="*/ 482 h 604"/>
                <a:gd name="T46" fmla="*/ 159 w 384"/>
                <a:gd name="T47" fmla="*/ 496 h 604"/>
                <a:gd name="T48" fmla="*/ 214 w 384"/>
                <a:gd name="T49" fmla="*/ 488 h 604"/>
                <a:gd name="T50" fmla="*/ 243 w 384"/>
                <a:gd name="T51" fmla="*/ 459 h 604"/>
                <a:gd name="T52" fmla="*/ 245 w 384"/>
                <a:gd name="T53" fmla="*/ 421 h 604"/>
                <a:gd name="T54" fmla="*/ 226 w 384"/>
                <a:gd name="T55" fmla="*/ 395 h 604"/>
                <a:gd name="T56" fmla="*/ 189 w 384"/>
                <a:gd name="T57" fmla="*/ 372 h 604"/>
                <a:gd name="T58" fmla="*/ 138 w 384"/>
                <a:gd name="T59" fmla="*/ 349 h 604"/>
                <a:gd name="T60" fmla="*/ 77 w 384"/>
                <a:gd name="T61" fmla="*/ 316 h 604"/>
                <a:gd name="T62" fmla="*/ 31 w 384"/>
                <a:gd name="T63" fmla="*/ 276 h 604"/>
                <a:gd name="T64" fmla="*/ 4 w 384"/>
                <a:gd name="T65" fmla="*/ 215 h 604"/>
                <a:gd name="T66" fmla="*/ 4 w 384"/>
                <a:gd name="T67" fmla="*/ 139 h 604"/>
                <a:gd name="T68" fmla="*/ 35 w 384"/>
                <a:gd name="T69" fmla="*/ 76 h 604"/>
                <a:gd name="T70" fmla="*/ 96 w 384"/>
                <a:gd name="T71" fmla="*/ 27 h 604"/>
                <a:gd name="T72" fmla="*/ 174 w 384"/>
                <a:gd name="T73" fmla="*/ 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84" h="604">
                  <a:moveTo>
                    <a:pt x="222" y="0"/>
                  </a:moveTo>
                  <a:lnTo>
                    <a:pt x="252" y="2"/>
                  </a:lnTo>
                  <a:lnTo>
                    <a:pt x="289" y="7"/>
                  </a:lnTo>
                  <a:lnTo>
                    <a:pt x="323" y="15"/>
                  </a:lnTo>
                  <a:lnTo>
                    <a:pt x="352" y="25"/>
                  </a:lnTo>
                  <a:lnTo>
                    <a:pt x="354" y="25"/>
                  </a:lnTo>
                  <a:lnTo>
                    <a:pt x="354" y="151"/>
                  </a:lnTo>
                  <a:lnTo>
                    <a:pt x="348" y="147"/>
                  </a:lnTo>
                  <a:lnTo>
                    <a:pt x="319" y="131"/>
                  </a:lnTo>
                  <a:lnTo>
                    <a:pt x="287" y="118"/>
                  </a:lnTo>
                  <a:lnTo>
                    <a:pt x="252" y="110"/>
                  </a:lnTo>
                  <a:lnTo>
                    <a:pt x="216" y="107"/>
                  </a:lnTo>
                  <a:lnTo>
                    <a:pt x="193" y="109"/>
                  </a:lnTo>
                  <a:lnTo>
                    <a:pt x="174" y="114"/>
                  </a:lnTo>
                  <a:lnTo>
                    <a:pt x="159" y="124"/>
                  </a:lnTo>
                  <a:lnTo>
                    <a:pt x="147" y="135"/>
                  </a:lnTo>
                  <a:lnTo>
                    <a:pt x="140" y="149"/>
                  </a:lnTo>
                  <a:lnTo>
                    <a:pt x="138" y="166"/>
                  </a:lnTo>
                  <a:lnTo>
                    <a:pt x="142" y="191"/>
                  </a:lnTo>
                  <a:lnTo>
                    <a:pt x="153" y="210"/>
                  </a:lnTo>
                  <a:lnTo>
                    <a:pt x="170" y="221"/>
                  </a:lnTo>
                  <a:lnTo>
                    <a:pt x="197" y="236"/>
                  </a:lnTo>
                  <a:lnTo>
                    <a:pt x="235" y="252"/>
                  </a:lnTo>
                  <a:lnTo>
                    <a:pt x="285" y="274"/>
                  </a:lnTo>
                  <a:lnTo>
                    <a:pt x="323" y="299"/>
                  </a:lnTo>
                  <a:lnTo>
                    <a:pt x="350" y="324"/>
                  </a:lnTo>
                  <a:lnTo>
                    <a:pt x="369" y="355"/>
                  </a:lnTo>
                  <a:lnTo>
                    <a:pt x="380" y="387"/>
                  </a:lnTo>
                  <a:lnTo>
                    <a:pt x="384" y="423"/>
                  </a:lnTo>
                  <a:lnTo>
                    <a:pt x="380" y="463"/>
                  </a:lnTo>
                  <a:lnTo>
                    <a:pt x="369" y="498"/>
                  </a:lnTo>
                  <a:lnTo>
                    <a:pt x="348" y="528"/>
                  </a:lnTo>
                  <a:lnTo>
                    <a:pt x="321" y="555"/>
                  </a:lnTo>
                  <a:lnTo>
                    <a:pt x="287" y="576"/>
                  </a:lnTo>
                  <a:lnTo>
                    <a:pt x="249" y="591"/>
                  </a:lnTo>
                  <a:lnTo>
                    <a:pt x="203" y="601"/>
                  </a:lnTo>
                  <a:lnTo>
                    <a:pt x="153" y="604"/>
                  </a:lnTo>
                  <a:lnTo>
                    <a:pt x="117" y="603"/>
                  </a:lnTo>
                  <a:lnTo>
                    <a:pt x="75" y="595"/>
                  </a:lnTo>
                  <a:lnTo>
                    <a:pt x="35" y="585"/>
                  </a:lnTo>
                  <a:lnTo>
                    <a:pt x="2" y="572"/>
                  </a:lnTo>
                  <a:lnTo>
                    <a:pt x="0" y="572"/>
                  </a:lnTo>
                  <a:lnTo>
                    <a:pt x="0" y="440"/>
                  </a:lnTo>
                  <a:lnTo>
                    <a:pt x="6" y="444"/>
                  </a:lnTo>
                  <a:lnTo>
                    <a:pt x="42" y="465"/>
                  </a:lnTo>
                  <a:lnTo>
                    <a:pt x="82" y="482"/>
                  </a:lnTo>
                  <a:lnTo>
                    <a:pt x="123" y="494"/>
                  </a:lnTo>
                  <a:lnTo>
                    <a:pt x="159" y="496"/>
                  </a:lnTo>
                  <a:lnTo>
                    <a:pt x="189" y="494"/>
                  </a:lnTo>
                  <a:lnTo>
                    <a:pt x="214" y="488"/>
                  </a:lnTo>
                  <a:lnTo>
                    <a:pt x="233" y="477"/>
                  </a:lnTo>
                  <a:lnTo>
                    <a:pt x="243" y="459"/>
                  </a:lnTo>
                  <a:lnTo>
                    <a:pt x="247" y="439"/>
                  </a:lnTo>
                  <a:lnTo>
                    <a:pt x="245" y="421"/>
                  </a:lnTo>
                  <a:lnTo>
                    <a:pt x="239" y="406"/>
                  </a:lnTo>
                  <a:lnTo>
                    <a:pt x="226" y="395"/>
                  </a:lnTo>
                  <a:lnTo>
                    <a:pt x="209" y="381"/>
                  </a:lnTo>
                  <a:lnTo>
                    <a:pt x="189" y="372"/>
                  </a:lnTo>
                  <a:lnTo>
                    <a:pt x="167" y="360"/>
                  </a:lnTo>
                  <a:lnTo>
                    <a:pt x="138" y="349"/>
                  </a:lnTo>
                  <a:lnTo>
                    <a:pt x="103" y="334"/>
                  </a:lnTo>
                  <a:lnTo>
                    <a:pt x="77" y="316"/>
                  </a:lnTo>
                  <a:lnTo>
                    <a:pt x="54" y="301"/>
                  </a:lnTo>
                  <a:lnTo>
                    <a:pt x="31" y="276"/>
                  </a:lnTo>
                  <a:lnTo>
                    <a:pt x="14" y="248"/>
                  </a:lnTo>
                  <a:lnTo>
                    <a:pt x="4" y="215"/>
                  </a:lnTo>
                  <a:lnTo>
                    <a:pt x="0" y="177"/>
                  </a:lnTo>
                  <a:lnTo>
                    <a:pt x="4" y="139"/>
                  </a:lnTo>
                  <a:lnTo>
                    <a:pt x="16" y="105"/>
                  </a:lnTo>
                  <a:lnTo>
                    <a:pt x="35" y="76"/>
                  </a:lnTo>
                  <a:lnTo>
                    <a:pt x="61" y="49"/>
                  </a:lnTo>
                  <a:lnTo>
                    <a:pt x="96" y="27"/>
                  </a:lnTo>
                  <a:lnTo>
                    <a:pt x="132" y="11"/>
                  </a:lnTo>
                  <a:lnTo>
                    <a:pt x="174" y="4"/>
                  </a:lnTo>
                  <a:lnTo>
                    <a:pt x="222"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32619"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0" normalizeH="0" baseline="0" noProof="0">
                <a:ln>
                  <a:noFill/>
                </a:ln>
                <a:solidFill>
                  <a:prstClr val="white"/>
                </a:solidFill>
                <a:effectLst/>
                <a:uLnTx/>
                <a:uFillTx/>
                <a:latin typeface="Segoe UI"/>
                <a:ea typeface="+mn-ea"/>
                <a:cs typeface="+mn-cs"/>
              </a:endParaRPr>
            </a:p>
          </p:txBody>
        </p:sp>
        <p:sp>
          <p:nvSpPr>
            <p:cNvPr id="51" name="Freeform 12"/>
            <p:cNvSpPr>
              <a:spLocks noEditPoints="1"/>
            </p:cNvSpPr>
            <p:nvPr/>
          </p:nvSpPr>
          <p:spPr bwMode="auto">
            <a:xfrm>
              <a:off x="2014908" y="1434131"/>
              <a:ext cx="190615" cy="193825"/>
            </a:xfrm>
            <a:custGeom>
              <a:avLst/>
              <a:gdLst>
                <a:gd name="T0" fmla="*/ 264 w 594"/>
                <a:gd name="T1" fmla="*/ 114 h 604"/>
                <a:gd name="T2" fmla="*/ 207 w 594"/>
                <a:gd name="T3" fmla="*/ 141 h 604"/>
                <a:gd name="T4" fmla="*/ 165 w 594"/>
                <a:gd name="T5" fmla="*/ 189 h 604"/>
                <a:gd name="T6" fmla="*/ 144 w 594"/>
                <a:gd name="T7" fmla="*/ 261 h 604"/>
                <a:gd name="T8" fmla="*/ 144 w 594"/>
                <a:gd name="T9" fmla="*/ 347 h 604"/>
                <a:gd name="T10" fmla="*/ 165 w 594"/>
                <a:gd name="T11" fmla="*/ 416 h 604"/>
                <a:gd name="T12" fmla="*/ 207 w 594"/>
                <a:gd name="T13" fmla="*/ 465 h 604"/>
                <a:gd name="T14" fmla="*/ 264 w 594"/>
                <a:gd name="T15" fmla="*/ 488 h 604"/>
                <a:gd name="T16" fmla="*/ 337 w 594"/>
                <a:gd name="T17" fmla="*/ 488 h 604"/>
                <a:gd name="T18" fmla="*/ 392 w 594"/>
                <a:gd name="T19" fmla="*/ 465 h 604"/>
                <a:gd name="T20" fmla="*/ 432 w 594"/>
                <a:gd name="T21" fmla="*/ 418 h 604"/>
                <a:gd name="T22" fmla="*/ 451 w 594"/>
                <a:gd name="T23" fmla="*/ 345 h 604"/>
                <a:gd name="T24" fmla="*/ 451 w 594"/>
                <a:gd name="T25" fmla="*/ 257 h 604"/>
                <a:gd name="T26" fmla="*/ 430 w 594"/>
                <a:gd name="T27" fmla="*/ 187 h 604"/>
                <a:gd name="T28" fmla="*/ 390 w 594"/>
                <a:gd name="T29" fmla="*/ 139 h 604"/>
                <a:gd name="T30" fmla="*/ 333 w 594"/>
                <a:gd name="T31" fmla="*/ 114 h 604"/>
                <a:gd name="T32" fmla="*/ 306 w 594"/>
                <a:gd name="T33" fmla="*/ 0 h 604"/>
                <a:gd name="T34" fmla="*/ 405 w 594"/>
                <a:gd name="T35" fmla="*/ 13 h 604"/>
                <a:gd name="T36" fmla="*/ 485 w 594"/>
                <a:gd name="T37" fmla="*/ 51 h 604"/>
                <a:gd name="T38" fmla="*/ 545 w 594"/>
                <a:gd name="T39" fmla="*/ 112 h 604"/>
                <a:gd name="T40" fmla="*/ 581 w 594"/>
                <a:gd name="T41" fmla="*/ 196 h 604"/>
                <a:gd name="T42" fmla="*/ 594 w 594"/>
                <a:gd name="T43" fmla="*/ 297 h 604"/>
                <a:gd name="T44" fmla="*/ 581 w 594"/>
                <a:gd name="T45" fmla="*/ 398 h 604"/>
                <a:gd name="T46" fmla="*/ 543 w 594"/>
                <a:gd name="T47" fmla="*/ 484 h 604"/>
                <a:gd name="T48" fmla="*/ 478 w 594"/>
                <a:gd name="T49" fmla="*/ 551 h 604"/>
                <a:gd name="T50" fmla="*/ 394 w 594"/>
                <a:gd name="T51" fmla="*/ 591 h 604"/>
                <a:gd name="T52" fmla="*/ 293 w 594"/>
                <a:gd name="T53" fmla="*/ 604 h 604"/>
                <a:gd name="T54" fmla="*/ 195 w 594"/>
                <a:gd name="T55" fmla="*/ 591 h 604"/>
                <a:gd name="T56" fmla="*/ 113 w 594"/>
                <a:gd name="T57" fmla="*/ 553 h 604"/>
                <a:gd name="T58" fmla="*/ 52 w 594"/>
                <a:gd name="T59" fmla="*/ 490 h 604"/>
                <a:gd name="T60" fmla="*/ 14 w 594"/>
                <a:gd name="T61" fmla="*/ 408 h 604"/>
                <a:gd name="T62" fmla="*/ 0 w 594"/>
                <a:gd name="T63" fmla="*/ 309 h 604"/>
                <a:gd name="T64" fmla="*/ 14 w 594"/>
                <a:gd name="T65" fmla="*/ 204 h 604"/>
                <a:gd name="T66" fmla="*/ 52 w 594"/>
                <a:gd name="T67" fmla="*/ 118 h 604"/>
                <a:gd name="T68" fmla="*/ 117 w 594"/>
                <a:gd name="T69" fmla="*/ 53 h 604"/>
                <a:gd name="T70" fmla="*/ 201 w 594"/>
                <a:gd name="T71" fmla="*/ 13 h 604"/>
                <a:gd name="T72" fmla="*/ 306 w 594"/>
                <a:gd name="T73" fmla="*/ 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94" h="604">
                  <a:moveTo>
                    <a:pt x="298" y="112"/>
                  </a:moveTo>
                  <a:lnTo>
                    <a:pt x="264" y="114"/>
                  </a:lnTo>
                  <a:lnTo>
                    <a:pt x="233" y="124"/>
                  </a:lnTo>
                  <a:lnTo>
                    <a:pt x="207" y="141"/>
                  </a:lnTo>
                  <a:lnTo>
                    <a:pt x="184" y="162"/>
                  </a:lnTo>
                  <a:lnTo>
                    <a:pt x="165" y="189"/>
                  </a:lnTo>
                  <a:lnTo>
                    <a:pt x="151" y="223"/>
                  </a:lnTo>
                  <a:lnTo>
                    <a:pt x="144" y="261"/>
                  </a:lnTo>
                  <a:lnTo>
                    <a:pt x="142" y="305"/>
                  </a:lnTo>
                  <a:lnTo>
                    <a:pt x="144" y="347"/>
                  </a:lnTo>
                  <a:lnTo>
                    <a:pt x="151" y="383"/>
                  </a:lnTo>
                  <a:lnTo>
                    <a:pt x="165" y="416"/>
                  </a:lnTo>
                  <a:lnTo>
                    <a:pt x="184" y="442"/>
                  </a:lnTo>
                  <a:lnTo>
                    <a:pt x="207" y="465"/>
                  </a:lnTo>
                  <a:lnTo>
                    <a:pt x="233" y="480"/>
                  </a:lnTo>
                  <a:lnTo>
                    <a:pt x="264" y="488"/>
                  </a:lnTo>
                  <a:lnTo>
                    <a:pt x="300" y="492"/>
                  </a:lnTo>
                  <a:lnTo>
                    <a:pt x="337" y="488"/>
                  </a:lnTo>
                  <a:lnTo>
                    <a:pt x="367" y="480"/>
                  </a:lnTo>
                  <a:lnTo>
                    <a:pt x="392" y="465"/>
                  </a:lnTo>
                  <a:lnTo>
                    <a:pt x="415" y="444"/>
                  </a:lnTo>
                  <a:lnTo>
                    <a:pt x="432" y="418"/>
                  </a:lnTo>
                  <a:lnTo>
                    <a:pt x="443" y="383"/>
                  </a:lnTo>
                  <a:lnTo>
                    <a:pt x="451" y="345"/>
                  </a:lnTo>
                  <a:lnTo>
                    <a:pt x="453" y="301"/>
                  </a:lnTo>
                  <a:lnTo>
                    <a:pt x="451" y="257"/>
                  </a:lnTo>
                  <a:lnTo>
                    <a:pt x="443" y="219"/>
                  </a:lnTo>
                  <a:lnTo>
                    <a:pt x="430" y="187"/>
                  </a:lnTo>
                  <a:lnTo>
                    <a:pt x="411" y="160"/>
                  </a:lnTo>
                  <a:lnTo>
                    <a:pt x="390" y="139"/>
                  </a:lnTo>
                  <a:lnTo>
                    <a:pt x="363" y="124"/>
                  </a:lnTo>
                  <a:lnTo>
                    <a:pt x="333" y="114"/>
                  </a:lnTo>
                  <a:lnTo>
                    <a:pt x="298" y="112"/>
                  </a:lnTo>
                  <a:close/>
                  <a:moveTo>
                    <a:pt x="306" y="0"/>
                  </a:moveTo>
                  <a:lnTo>
                    <a:pt x="358" y="4"/>
                  </a:lnTo>
                  <a:lnTo>
                    <a:pt x="405" y="13"/>
                  </a:lnTo>
                  <a:lnTo>
                    <a:pt x="447" y="28"/>
                  </a:lnTo>
                  <a:lnTo>
                    <a:pt x="485" y="51"/>
                  </a:lnTo>
                  <a:lnTo>
                    <a:pt x="518" y="78"/>
                  </a:lnTo>
                  <a:lnTo>
                    <a:pt x="545" y="112"/>
                  </a:lnTo>
                  <a:lnTo>
                    <a:pt x="566" y="152"/>
                  </a:lnTo>
                  <a:lnTo>
                    <a:pt x="581" y="196"/>
                  </a:lnTo>
                  <a:lnTo>
                    <a:pt x="591" y="244"/>
                  </a:lnTo>
                  <a:lnTo>
                    <a:pt x="594" y="297"/>
                  </a:lnTo>
                  <a:lnTo>
                    <a:pt x="591" y="351"/>
                  </a:lnTo>
                  <a:lnTo>
                    <a:pt x="581" y="398"/>
                  </a:lnTo>
                  <a:lnTo>
                    <a:pt x="564" y="444"/>
                  </a:lnTo>
                  <a:lnTo>
                    <a:pt x="543" y="484"/>
                  </a:lnTo>
                  <a:lnTo>
                    <a:pt x="512" y="521"/>
                  </a:lnTo>
                  <a:lnTo>
                    <a:pt x="478" y="551"/>
                  </a:lnTo>
                  <a:lnTo>
                    <a:pt x="438" y="574"/>
                  </a:lnTo>
                  <a:lnTo>
                    <a:pt x="394" y="591"/>
                  </a:lnTo>
                  <a:lnTo>
                    <a:pt x="346" y="601"/>
                  </a:lnTo>
                  <a:lnTo>
                    <a:pt x="293" y="604"/>
                  </a:lnTo>
                  <a:lnTo>
                    <a:pt x="241" y="601"/>
                  </a:lnTo>
                  <a:lnTo>
                    <a:pt x="195" y="591"/>
                  </a:lnTo>
                  <a:lnTo>
                    <a:pt x="151" y="576"/>
                  </a:lnTo>
                  <a:lnTo>
                    <a:pt x="113" y="553"/>
                  </a:lnTo>
                  <a:lnTo>
                    <a:pt x="79" y="524"/>
                  </a:lnTo>
                  <a:lnTo>
                    <a:pt x="52" y="490"/>
                  </a:lnTo>
                  <a:lnTo>
                    <a:pt x="29" y="452"/>
                  </a:lnTo>
                  <a:lnTo>
                    <a:pt x="14" y="408"/>
                  </a:lnTo>
                  <a:lnTo>
                    <a:pt x="4" y="360"/>
                  </a:lnTo>
                  <a:lnTo>
                    <a:pt x="0" y="309"/>
                  </a:lnTo>
                  <a:lnTo>
                    <a:pt x="4" y="254"/>
                  </a:lnTo>
                  <a:lnTo>
                    <a:pt x="14" y="204"/>
                  </a:lnTo>
                  <a:lnTo>
                    <a:pt x="29" y="158"/>
                  </a:lnTo>
                  <a:lnTo>
                    <a:pt x="52" y="118"/>
                  </a:lnTo>
                  <a:lnTo>
                    <a:pt x="81" y="82"/>
                  </a:lnTo>
                  <a:lnTo>
                    <a:pt x="117" y="53"/>
                  </a:lnTo>
                  <a:lnTo>
                    <a:pt x="157" y="30"/>
                  </a:lnTo>
                  <a:lnTo>
                    <a:pt x="201" y="13"/>
                  </a:lnTo>
                  <a:lnTo>
                    <a:pt x="251" y="4"/>
                  </a:lnTo>
                  <a:lnTo>
                    <a:pt x="306"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32619"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0" normalizeH="0" baseline="0" noProof="0">
                <a:ln>
                  <a:noFill/>
                </a:ln>
                <a:solidFill>
                  <a:prstClr val="white"/>
                </a:solidFill>
                <a:effectLst/>
                <a:uLnTx/>
                <a:uFillTx/>
                <a:latin typeface="Segoe UI"/>
                <a:ea typeface="+mn-ea"/>
                <a:cs typeface="+mn-cs"/>
              </a:endParaRPr>
            </a:p>
          </p:txBody>
        </p:sp>
        <p:sp>
          <p:nvSpPr>
            <p:cNvPr id="52" name="Freeform 13"/>
            <p:cNvSpPr>
              <a:spLocks/>
            </p:cNvSpPr>
            <p:nvPr/>
          </p:nvSpPr>
          <p:spPr bwMode="auto">
            <a:xfrm>
              <a:off x="2210016" y="1346845"/>
              <a:ext cx="227840" cy="281110"/>
            </a:xfrm>
            <a:custGeom>
              <a:avLst/>
              <a:gdLst>
                <a:gd name="T0" fmla="*/ 347 w 710"/>
                <a:gd name="T1" fmla="*/ 2 h 877"/>
                <a:gd name="T2" fmla="*/ 384 w 710"/>
                <a:gd name="T3" fmla="*/ 12 h 877"/>
                <a:gd name="T4" fmla="*/ 378 w 710"/>
                <a:gd name="T5" fmla="*/ 124 h 877"/>
                <a:gd name="T6" fmla="*/ 319 w 710"/>
                <a:gd name="T7" fmla="*/ 111 h 877"/>
                <a:gd name="T8" fmla="*/ 273 w 710"/>
                <a:gd name="T9" fmla="*/ 122 h 877"/>
                <a:gd name="T10" fmla="*/ 242 w 710"/>
                <a:gd name="T11" fmla="*/ 157 h 877"/>
                <a:gd name="T12" fmla="*/ 233 w 710"/>
                <a:gd name="T13" fmla="*/ 214 h 877"/>
                <a:gd name="T14" fmla="*/ 437 w 710"/>
                <a:gd name="T15" fmla="*/ 286 h 877"/>
                <a:gd name="T16" fmla="*/ 439 w 710"/>
                <a:gd name="T17" fmla="*/ 155 h 877"/>
                <a:gd name="T18" fmla="*/ 573 w 710"/>
                <a:gd name="T19" fmla="*/ 115 h 877"/>
                <a:gd name="T20" fmla="*/ 710 w 710"/>
                <a:gd name="T21" fmla="*/ 286 h 877"/>
                <a:gd name="T22" fmla="*/ 573 w 710"/>
                <a:gd name="T23" fmla="*/ 397 h 877"/>
                <a:gd name="T24" fmla="*/ 575 w 710"/>
                <a:gd name="T25" fmla="*/ 702 h 877"/>
                <a:gd name="T26" fmla="*/ 592 w 710"/>
                <a:gd name="T27" fmla="*/ 744 h 877"/>
                <a:gd name="T28" fmla="*/ 626 w 710"/>
                <a:gd name="T29" fmla="*/ 763 h 877"/>
                <a:gd name="T30" fmla="*/ 659 w 710"/>
                <a:gd name="T31" fmla="*/ 765 h 877"/>
                <a:gd name="T32" fmla="*/ 678 w 710"/>
                <a:gd name="T33" fmla="*/ 761 h 877"/>
                <a:gd name="T34" fmla="*/ 697 w 710"/>
                <a:gd name="T35" fmla="*/ 753 h 877"/>
                <a:gd name="T36" fmla="*/ 710 w 710"/>
                <a:gd name="T37" fmla="*/ 744 h 877"/>
                <a:gd name="T38" fmla="*/ 708 w 710"/>
                <a:gd name="T39" fmla="*/ 858 h 877"/>
                <a:gd name="T40" fmla="*/ 666 w 710"/>
                <a:gd name="T41" fmla="*/ 872 h 877"/>
                <a:gd name="T42" fmla="*/ 609 w 710"/>
                <a:gd name="T43" fmla="*/ 877 h 877"/>
                <a:gd name="T44" fmla="*/ 525 w 710"/>
                <a:gd name="T45" fmla="*/ 862 h 877"/>
                <a:gd name="T46" fmla="*/ 468 w 710"/>
                <a:gd name="T47" fmla="*/ 816 h 877"/>
                <a:gd name="T48" fmla="*/ 441 w 710"/>
                <a:gd name="T49" fmla="*/ 742 h 877"/>
                <a:gd name="T50" fmla="*/ 437 w 710"/>
                <a:gd name="T51" fmla="*/ 397 h 877"/>
                <a:gd name="T52" fmla="*/ 233 w 710"/>
                <a:gd name="T53" fmla="*/ 864 h 877"/>
                <a:gd name="T54" fmla="*/ 95 w 710"/>
                <a:gd name="T55" fmla="*/ 397 h 877"/>
                <a:gd name="T56" fmla="*/ 0 w 710"/>
                <a:gd name="T57" fmla="*/ 286 h 877"/>
                <a:gd name="T58" fmla="*/ 95 w 710"/>
                <a:gd name="T59" fmla="*/ 206 h 877"/>
                <a:gd name="T60" fmla="*/ 107 w 710"/>
                <a:gd name="T61" fmla="*/ 132 h 877"/>
                <a:gd name="T62" fmla="*/ 141 w 710"/>
                <a:gd name="T63" fmla="*/ 71 h 877"/>
                <a:gd name="T64" fmla="*/ 196 w 710"/>
                <a:gd name="T65" fmla="*/ 25 h 877"/>
                <a:gd name="T66" fmla="*/ 265 w 710"/>
                <a:gd name="T67" fmla="*/ 2 h 8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10" h="877">
                  <a:moveTo>
                    <a:pt x="305" y="0"/>
                  </a:moveTo>
                  <a:lnTo>
                    <a:pt x="347" y="2"/>
                  </a:lnTo>
                  <a:lnTo>
                    <a:pt x="382" y="10"/>
                  </a:lnTo>
                  <a:lnTo>
                    <a:pt x="384" y="12"/>
                  </a:lnTo>
                  <a:lnTo>
                    <a:pt x="384" y="128"/>
                  </a:lnTo>
                  <a:lnTo>
                    <a:pt x="378" y="124"/>
                  </a:lnTo>
                  <a:lnTo>
                    <a:pt x="347" y="115"/>
                  </a:lnTo>
                  <a:lnTo>
                    <a:pt x="319" y="111"/>
                  </a:lnTo>
                  <a:lnTo>
                    <a:pt x="294" y="115"/>
                  </a:lnTo>
                  <a:lnTo>
                    <a:pt x="273" y="122"/>
                  </a:lnTo>
                  <a:lnTo>
                    <a:pt x="256" y="137"/>
                  </a:lnTo>
                  <a:lnTo>
                    <a:pt x="242" y="157"/>
                  </a:lnTo>
                  <a:lnTo>
                    <a:pt x="235" y="183"/>
                  </a:lnTo>
                  <a:lnTo>
                    <a:pt x="233" y="214"/>
                  </a:lnTo>
                  <a:lnTo>
                    <a:pt x="233" y="286"/>
                  </a:lnTo>
                  <a:lnTo>
                    <a:pt x="437" y="286"/>
                  </a:lnTo>
                  <a:lnTo>
                    <a:pt x="437" y="157"/>
                  </a:lnTo>
                  <a:lnTo>
                    <a:pt x="439" y="155"/>
                  </a:lnTo>
                  <a:lnTo>
                    <a:pt x="569" y="116"/>
                  </a:lnTo>
                  <a:lnTo>
                    <a:pt x="573" y="115"/>
                  </a:lnTo>
                  <a:lnTo>
                    <a:pt x="573" y="286"/>
                  </a:lnTo>
                  <a:lnTo>
                    <a:pt x="710" y="286"/>
                  </a:lnTo>
                  <a:lnTo>
                    <a:pt x="710" y="397"/>
                  </a:lnTo>
                  <a:lnTo>
                    <a:pt x="573" y="397"/>
                  </a:lnTo>
                  <a:lnTo>
                    <a:pt x="573" y="670"/>
                  </a:lnTo>
                  <a:lnTo>
                    <a:pt x="575" y="702"/>
                  </a:lnTo>
                  <a:lnTo>
                    <a:pt x="582" y="727"/>
                  </a:lnTo>
                  <a:lnTo>
                    <a:pt x="592" y="744"/>
                  </a:lnTo>
                  <a:lnTo>
                    <a:pt x="607" y="755"/>
                  </a:lnTo>
                  <a:lnTo>
                    <a:pt x="626" y="763"/>
                  </a:lnTo>
                  <a:lnTo>
                    <a:pt x="651" y="765"/>
                  </a:lnTo>
                  <a:lnTo>
                    <a:pt x="659" y="765"/>
                  </a:lnTo>
                  <a:lnTo>
                    <a:pt x="666" y="763"/>
                  </a:lnTo>
                  <a:lnTo>
                    <a:pt x="678" y="761"/>
                  </a:lnTo>
                  <a:lnTo>
                    <a:pt x="687" y="757"/>
                  </a:lnTo>
                  <a:lnTo>
                    <a:pt x="697" y="753"/>
                  </a:lnTo>
                  <a:lnTo>
                    <a:pt x="704" y="748"/>
                  </a:lnTo>
                  <a:lnTo>
                    <a:pt x="710" y="744"/>
                  </a:lnTo>
                  <a:lnTo>
                    <a:pt x="710" y="856"/>
                  </a:lnTo>
                  <a:lnTo>
                    <a:pt x="708" y="858"/>
                  </a:lnTo>
                  <a:lnTo>
                    <a:pt x="693" y="864"/>
                  </a:lnTo>
                  <a:lnTo>
                    <a:pt x="666" y="872"/>
                  </a:lnTo>
                  <a:lnTo>
                    <a:pt x="638" y="876"/>
                  </a:lnTo>
                  <a:lnTo>
                    <a:pt x="609" y="877"/>
                  </a:lnTo>
                  <a:lnTo>
                    <a:pt x="563" y="874"/>
                  </a:lnTo>
                  <a:lnTo>
                    <a:pt x="525" y="862"/>
                  </a:lnTo>
                  <a:lnTo>
                    <a:pt x="492" y="843"/>
                  </a:lnTo>
                  <a:lnTo>
                    <a:pt x="468" y="816"/>
                  </a:lnTo>
                  <a:lnTo>
                    <a:pt x="450" y="784"/>
                  </a:lnTo>
                  <a:lnTo>
                    <a:pt x="441" y="742"/>
                  </a:lnTo>
                  <a:lnTo>
                    <a:pt x="437" y="694"/>
                  </a:lnTo>
                  <a:lnTo>
                    <a:pt x="437" y="397"/>
                  </a:lnTo>
                  <a:lnTo>
                    <a:pt x="233" y="397"/>
                  </a:lnTo>
                  <a:lnTo>
                    <a:pt x="233" y="864"/>
                  </a:lnTo>
                  <a:lnTo>
                    <a:pt x="95" y="864"/>
                  </a:lnTo>
                  <a:lnTo>
                    <a:pt x="95" y="397"/>
                  </a:lnTo>
                  <a:lnTo>
                    <a:pt x="0" y="397"/>
                  </a:lnTo>
                  <a:lnTo>
                    <a:pt x="0" y="286"/>
                  </a:lnTo>
                  <a:lnTo>
                    <a:pt x="95" y="286"/>
                  </a:lnTo>
                  <a:lnTo>
                    <a:pt x="95" y="206"/>
                  </a:lnTo>
                  <a:lnTo>
                    <a:pt x="99" y="168"/>
                  </a:lnTo>
                  <a:lnTo>
                    <a:pt x="107" y="132"/>
                  </a:lnTo>
                  <a:lnTo>
                    <a:pt x="122" y="99"/>
                  </a:lnTo>
                  <a:lnTo>
                    <a:pt x="141" y="71"/>
                  </a:lnTo>
                  <a:lnTo>
                    <a:pt x="166" y="46"/>
                  </a:lnTo>
                  <a:lnTo>
                    <a:pt x="196" y="25"/>
                  </a:lnTo>
                  <a:lnTo>
                    <a:pt x="229" y="12"/>
                  </a:lnTo>
                  <a:lnTo>
                    <a:pt x="265" y="2"/>
                  </a:lnTo>
                  <a:lnTo>
                    <a:pt x="305"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32619"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0" normalizeH="0" baseline="0" noProof="0">
                <a:ln>
                  <a:noFill/>
                </a:ln>
                <a:solidFill>
                  <a:prstClr val="white"/>
                </a:solidFill>
                <a:effectLst/>
                <a:uLnTx/>
                <a:uFillTx/>
                <a:latin typeface="Segoe UI"/>
                <a:ea typeface="+mn-ea"/>
                <a:cs typeface="+mn-cs"/>
              </a:endParaRPr>
            </a:p>
          </p:txBody>
        </p:sp>
        <p:sp>
          <p:nvSpPr>
            <p:cNvPr id="53" name="Rectangle 14"/>
            <p:cNvSpPr>
              <a:spLocks noChangeArrowheads="1"/>
            </p:cNvSpPr>
            <p:nvPr/>
          </p:nvSpPr>
          <p:spPr bwMode="auto">
            <a:xfrm>
              <a:off x="416178" y="1279456"/>
              <a:ext cx="205377" cy="204093"/>
            </a:xfrm>
            <a:prstGeom prst="rect">
              <a:avLst/>
            </a:prstGeom>
            <a:solidFill>
              <a:srgbClr val="FF4000"/>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619"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0" normalizeH="0" baseline="0" noProof="0">
                <a:ln>
                  <a:noFill/>
                </a:ln>
                <a:solidFill>
                  <a:prstClr val="white"/>
                </a:solidFill>
                <a:effectLst/>
                <a:uLnTx/>
                <a:uFillTx/>
                <a:latin typeface="Segoe UI"/>
                <a:ea typeface="+mn-ea"/>
                <a:cs typeface="+mn-cs"/>
              </a:endParaRPr>
            </a:p>
          </p:txBody>
        </p:sp>
        <p:sp>
          <p:nvSpPr>
            <p:cNvPr id="54" name="Rectangle 15"/>
            <p:cNvSpPr>
              <a:spLocks noChangeArrowheads="1"/>
            </p:cNvSpPr>
            <p:nvPr/>
          </p:nvSpPr>
          <p:spPr bwMode="auto">
            <a:xfrm>
              <a:off x="642734" y="1279456"/>
              <a:ext cx="204735" cy="204093"/>
            </a:xfrm>
            <a:prstGeom prst="rect">
              <a:avLst/>
            </a:prstGeom>
            <a:solidFill>
              <a:srgbClr val="8DC63F"/>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619"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0" normalizeH="0" baseline="0" noProof="0">
                <a:ln>
                  <a:noFill/>
                </a:ln>
                <a:solidFill>
                  <a:prstClr val="white"/>
                </a:solidFill>
                <a:effectLst/>
                <a:uLnTx/>
                <a:uFillTx/>
                <a:latin typeface="Segoe UI"/>
                <a:ea typeface="+mn-ea"/>
                <a:cs typeface="+mn-cs"/>
              </a:endParaRPr>
            </a:p>
          </p:txBody>
        </p:sp>
        <p:sp>
          <p:nvSpPr>
            <p:cNvPr id="55" name="Rectangle 16"/>
            <p:cNvSpPr>
              <a:spLocks noChangeArrowheads="1"/>
            </p:cNvSpPr>
            <p:nvPr/>
          </p:nvSpPr>
          <p:spPr bwMode="auto">
            <a:xfrm>
              <a:off x="416178" y="1505371"/>
              <a:ext cx="205377" cy="204735"/>
            </a:xfrm>
            <a:prstGeom prst="rect">
              <a:avLst/>
            </a:prstGeom>
            <a:solidFill>
              <a:srgbClr val="00B0F0"/>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619"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0" normalizeH="0" baseline="0" noProof="0">
                <a:ln>
                  <a:noFill/>
                </a:ln>
                <a:solidFill>
                  <a:prstClr val="white"/>
                </a:solidFill>
                <a:effectLst/>
                <a:uLnTx/>
                <a:uFillTx/>
                <a:latin typeface="Segoe UI"/>
                <a:ea typeface="+mn-ea"/>
                <a:cs typeface="+mn-cs"/>
              </a:endParaRPr>
            </a:p>
          </p:txBody>
        </p:sp>
        <p:sp>
          <p:nvSpPr>
            <p:cNvPr id="56" name="Rectangle 17"/>
            <p:cNvSpPr>
              <a:spLocks noChangeArrowheads="1"/>
            </p:cNvSpPr>
            <p:nvPr/>
          </p:nvSpPr>
          <p:spPr bwMode="auto">
            <a:xfrm>
              <a:off x="642734" y="1505371"/>
              <a:ext cx="204735" cy="204735"/>
            </a:xfrm>
            <a:prstGeom prst="rect">
              <a:avLst/>
            </a:prstGeom>
            <a:solidFill>
              <a:srgbClr val="FFBF00"/>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619"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0" normalizeH="0" baseline="0" noProof="0">
                <a:ln>
                  <a:noFill/>
                </a:ln>
                <a:solidFill>
                  <a:prstClr val="white"/>
                </a:solidFill>
                <a:effectLst/>
                <a:uLnTx/>
                <a:uFillTx/>
                <a:latin typeface="Segoe UI"/>
                <a:ea typeface="+mn-ea"/>
                <a:cs typeface="+mn-cs"/>
              </a:endParaRPr>
            </a:p>
          </p:txBody>
        </p:sp>
      </p:grpSp>
    </p:spTree>
    <p:extLst>
      <p:ext uri="{BB962C8B-B14F-4D97-AF65-F5344CB8AC3E}">
        <p14:creationId xmlns:p14="http://schemas.microsoft.com/office/powerpoint/2010/main" val="291363551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113225" y="2125663"/>
            <a:ext cx="8219813" cy="1828800"/>
          </a:xfrm>
        </p:spPr>
        <p:txBody>
          <a:bodyPr/>
          <a:lstStyle>
            <a:lvl1pPr>
              <a:defRPr sz="6000" baseline="0"/>
            </a:lvl1pPr>
          </a:lstStyle>
          <a:p>
            <a:r>
              <a:rPr lang="en-US" smtClean="0"/>
              <a:t>Click to edit Master title style</a:t>
            </a:r>
            <a:endParaRPr lang="en-US" dirty="0"/>
          </a:p>
        </p:txBody>
      </p:sp>
    </p:spTree>
    <p:extLst>
      <p:ext uri="{BB962C8B-B14F-4D97-AF65-F5344CB8AC3E}">
        <p14:creationId xmlns:p14="http://schemas.microsoft.com/office/powerpoint/2010/main" val="2390161380"/>
      </p:ext>
    </p:extLst>
  </p:cSld>
  <p:clrMapOvr>
    <a:masterClrMapping/>
  </p:clrMapOvr>
  <p:transition>
    <p:fade/>
  </p:transition>
  <p:timing>
    <p:tnLst>
      <p:par>
        <p:cTn id="1" dur="indefinite" restart="never" nodeType="tmRoot"/>
      </p:par>
    </p:tnLst>
  </p:timing>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Rectangle 1"/>
          <p:cNvSpPr/>
          <p:nvPr userDrawn="1"/>
        </p:nvSpPr>
        <p:spPr>
          <a:xfrm>
            <a:off x="487840" y="151141"/>
            <a:ext cx="10876762" cy="5935684"/>
          </a:xfrm>
          <a:prstGeom prst="rect">
            <a:avLst/>
          </a:prstGeom>
          <a:solidFill>
            <a:srgbClr val="000000">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32619" rtl="0" eaLnBrk="1" fontAlgn="auto" latinLnBrk="0" hangingPunct="1">
              <a:lnSpc>
                <a:spcPct val="90000"/>
              </a:lnSpc>
              <a:spcBef>
                <a:spcPts val="816"/>
              </a:spcBef>
              <a:spcAft>
                <a:spcPts val="0"/>
              </a:spcAft>
              <a:buClrTx/>
              <a:buSzTx/>
              <a:buFontTx/>
              <a:buNone/>
              <a:tabLst/>
              <a:defRPr/>
            </a:pPr>
            <a:endParaRPr kumimoji="0" lang="en-US" sz="2720" b="0" i="0" u="none" strike="noStrike" kern="1200" cap="none" spc="0" normalizeH="0" baseline="0" noProof="0" dirty="0" err="1" smtClean="0">
              <a:ln>
                <a:noFill/>
              </a:ln>
              <a:solidFill>
                <a:prstClr val="white"/>
              </a:solidFill>
              <a:effectLst/>
              <a:uLnTx/>
              <a:uFillTx/>
              <a:latin typeface="Segoe UI"/>
              <a:ea typeface="+mn-ea"/>
              <a:cs typeface="+mn-cs"/>
            </a:endParaRPr>
          </a:p>
        </p:txBody>
      </p:sp>
      <p:sp>
        <p:nvSpPr>
          <p:cNvPr id="6" name="Text Placeholder 5"/>
          <p:cNvSpPr>
            <a:spLocks noGrp="1"/>
          </p:cNvSpPr>
          <p:nvPr>
            <p:ph type="body" sz="quarter" idx="10" hasCustomPrompt="1"/>
          </p:nvPr>
        </p:nvSpPr>
        <p:spPr bwMode="white">
          <a:xfrm>
            <a:off x="274638" y="1212851"/>
            <a:ext cx="11887200" cy="2510095"/>
          </a:xfrm>
          <a:prstGeom prst="rect">
            <a:avLst/>
          </a:prstGeom>
        </p:spPr>
        <p:txBody>
          <a:bodyPr/>
          <a:lstStyle>
            <a:lvl1pPr marL="290494" indent="-290494">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463" indent="-280969">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956" indent="-290494">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542" indent="-228586">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126" indent="-228586">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363076"/>
            <a:ext cx="12436476" cy="631451"/>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381024156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61.xml><?xml version="1.0" encoding="utf-8"?>
<p:sldLayout xmlns:a="http://schemas.openxmlformats.org/drawingml/2006/main" xmlns:r="http://schemas.openxmlformats.org/officeDocument/2006/relationships" xmlns:p="http://schemas.openxmlformats.org/presentationml/2006/main" userDrawn="1">
  <p:cSld name="1_Title &amp; Content">
    <p:spTree>
      <p:nvGrpSpPr>
        <p:cNvPr id="1" name=""/>
        <p:cNvGrpSpPr/>
        <p:nvPr/>
      </p:nvGrpSpPr>
      <p:grpSpPr>
        <a:xfrm>
          <a:off x="0" y="0"/>
          <a:ext cx="0" cy="0"/>
          <a:chOff x="0" y="0"/>
          <a:chExt cx="0" cy="0"/>
        </a:xfrm>
      </p:grpSpPr>
      <p:sp>
        <p:nvSpPr>
          <p:cNvPr id="2" name="Title 1"/>
          <p:cNvSpPr>
            <a:spLocks noGrp="1"/>
          </p:cNvSpPr>
          <p:nvPr>
            <p:ph type="title"/>
          </p:nvPr>
        </p:nvSpPr>
        <p:spPr>
          <a:xfrm>
            <a:off x="494440" y="1736799"/>
            <a:ext cx="2630033" cy="4229099"/>
          </a:xfrm>
        </p:spPr>
        <p:txBody>
          <a:bodyPr/>
          <a:lstStyle/>
          <a:p>
            <a:r>
              <a:rPr lang="en-US" dirty="0" smtClean="0"/>
              <a:t>Click to edit Master title style</a:t>
            </a:r>
            <a:endParaRPr lang="en-US" dirty="0"/>
          </a:p>
        </p:txBody>
      </p:sp>
      <p:sp>
        <p:nvSpPr>
          <p:cNvPr id="5" name="Content Placeholder 4"/>
          <p:cNvSpPr>
            <a:spLocks noGrp="1"/>
          </p:cNvSpPr>
          <p:nvPr>
            <p:ph sz="quarter" idx="14"/>
          </p:nvPr>
        </p:nvSpPr>
        <p:spPr>
          <a:xfrm>
            <a:off x="3730945" y="1736799"/>
            <a:ext cx="8206780" cy="1454769"/>
          </a:xfrm>
        </p:spPr>
        <p:txBody>
          <a:bodyPr/>
          <a:lstStyle/>
          <a:p>
            <a:pPr lvl="0"/>
            <a:r>
              <a:rPr lang="en-US" dirty="0" smtClean="0"/>
              <a:t>Click to edit Master text styles</a:t>
            </a:r>
          </a:p>
          <a:p>
            <a:pPr lvl="1"/>
            <a:r>
              <a:rPr lang="en-US" dirty="0" smtClean="0"/>
              <a:t>Second level</a:t>
            </a:r>
          </a:p>
          <a:p>
            <a:pPr lvl="2"/>
            <a:r>
              <a:rPr lang="en-US" dirty="0" smtClean="0"/>
              <a:t>Third level</a:t>
            </a:r>
          </a:p>
        </p:txBody>
      </p:sp>
      <p:sp>
        <p:nvSpPr>
          <p:cNvPr id="9" name="Text Placeholder 8"/>
          <p:cNvSpPr>
            <a:spLocks noGrp="1"/>
          </p:cNvSpPr>
          <p:nvPr>
            <p:ph type="body" sz="quarter" idx="15"/>
          </p:nvPr>
        </p:nvSpPr>
        <p:spPr>
          <a:xfrm>
            <a:off x="509551" y="513799"/>
            <a:ext cx="11428171" cy="729676"/>
          </a:xfrm>
        </p:spPr>
        <p:txBody>
          <a:bodyPr>
            <a:noAutofit/>
          </a:bodyPr>
          <a:lstStyle>
            <a:lvl1pPr>
              <a:defRPr sz="4896"/>
            </a:lvl1pPr>
          </a:lstStyle>
          <a:p>
            <a:pPr lvl="0"/>
            <a:r>
              <a:rPr lang="en-US" dirty="0" smtClean="0"/>
              <a:t>Click to edit Master text styles</a:t>
            </a:r>
          </a:p>
        </p:txBody>
      </p:sp>
      <p:pic>
        <p:nvPicPr>
          <p:cNvPr id="8" name="Picture 7"/>
          <p:cNvPicPr>
            <a:picLocks noChangeAspect="1" noChangeArrowheads="1"/>
          </p:cNvPicPr>
          <p:nvPr userDrawn="1"/>
        </p:nvPicPr>
        <p:blipFill>
          <a:blip r:embed="rId2" cstate="screen">
            <a:extLst>
              <a:ext uri="{BEBA8EAE-BF5A-486C-A8C5-ECC9F3942E4B}">
                <a14:imgProps xmlns:a14="http://schemas.microsoft.com/office/drawing/2010/main">
                  <a14:imgLayer r:embed="rId3">
                    <a14:imgEffect>
                      <a14:brightnessContrast bright="-72000"/>
                    </a14:imgEffect>
                  </a14:imgLayer>
                </a14:imgProps>
              </a:ext>
              <a:ext uri="{28A0092B-C50C-407E-A947-70E740481C1C}">
                <a14:useLocalDpi xmlns:a14="http://schemas.microsoft.com/office/drawing/2010/main"/>
              </a:ext>
            </a:extLst>
          </a:blip>
          <a:stretch>
            <a:fillRect/>
          </a:stretch>
        </p:blipFill>
        <p:spPr bwMode="auto">
          <a:xfrm>
            <a:off x="10684353" y="6203920"/>
            <a:ext cx="1368010" cy="462499"/>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2919183771"/>
      </p:ext>
    </p:extLst>
  </p:cSld>
  <p:clrMapOvr>
    <a:masterClrMapping/>
  </p:clrMapOvr>
  <p:timing>
    <p:tnLst>
      <p:par>
        <p:cTn id="1" dur="indefinite" restart="never" nodeType="tmRoot"/>
      </p:par>
    </p:tnLst>
  </p:timing>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3" hasCustomPrompt="1"/>
          </p:nvPr>
        </p:nvSpPr>
        <p:spPr>
          <a:xfrm>
            <a:off x="274702" y="307621"/>
            <a:ext cx="3656013" cy="572464"/>
          </a:xfrm>
        </p:spPr>
        <p:txBody>
          <a:bodyPr lIns="182880" tIns="146304" rIns="182880" bIns="146304"/>
          <a:lstStyle>
            <a:lvl1pPr marL="0" indent="0">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smtClean="0"/>
              <a:t>Session Code Here</a:t>
            </a:r>
            <a:endParaRPr lang="en-US" dirty="0"/>
          </a:p>
        </p:txBody>
      </p:sp>
      <p:pic>
        <p:nvPicPr>
          <p:cNvPr id="1028" name="Picture 4" descr="http://devrain.com/Images/logo.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094912" y="592799"/>
            <a:ext cx="1905000" cy="8096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44953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4" name="Freeform 3"/>
          <p:cNvSpPr>
            <a:spLocks noChangeAspect="1" noEditPoints="1"/>
          </p:cNvSpPr>
          <p:nvPr userDrawn="1"/>
        </p:nvSpPr>
        <p:spPr bwMode="black">
          <a:xfrm>
            <a:off x="10332993" y="6103269"/>
            <a:ext cx="1639861" cy="411480"/>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6" name="Text Placeholder 2"/>
          <p:cNvSpPr>
            <a:spLocks noGrp="1"/>
          </p:cNvSpPr>
          <p:nvPr>
            <p:ph type="body" sz="quarter" idx="13" hasCustomPrompt="1"/>
          </p:nvPr>
        </p:nvSpPr>
        <p:spPr>
          <a:xfrm>
            <a:off x="274702" y="307621"/>
            <a:ext cx="3656013" cy="572464"/>
          </a:xfrm>
        </p:spPr>
        <p:txBody>
          <a:bodyPr lIns="182880" tIns="146304" rIns="182880" bIns="146304"/>
          <a:lstStyle>
            <a:lvl1pPr marL="0" indent="0">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smtClean="0"/>
              <a:t>Session Code Here</a:t>
            </a:r>
            <a:endParaRPr lang="en-US" dirty="0"/>
          </a:p>
        </p:txBody>
      </p:sp>
    </p:spTree>
    <p:extLst>
      <p:ext uri="{BB962C8B-B14F-4D97-AF65-F5344CB8AC3E}">
        <p14:creationId xmlns:p14="http://schemas.microsoft.com/office/powerpoint/2010/main" val="145046358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104326728"/>
      </p:ext>
    </p:extLst>
  </p:cSld>
  <p:clrMapOvr>
    <a:masterClrMapping/>
  </p:clrMapOvr>
  <p:transition>
    <p:fade/>
  </p:transition>
  <p:timing>
    <p:tnLst>
      <p:par>
        <p:cTn id="1" dur="indefinite" restart="never" nodeType="tmRoot"/>
      </p:par>
    </p:tnLst>
  </p:timing>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83628" y="1668463"/>
            <a:ext cx="8778210" cy="5029200"/>
          </a:xfrm>
        </p:spPr>
        <p:txBody>
          <a:bodyPr wrap="square">
            <a:noAutofit/>
          </a:bodyPr>
          <a:lstStyle>
            <a:lvl3pPr>
              <a:defRPr sz="24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83148" y="1668463"/>
            <a:ext cx="2743200" cy="5029200"/>
          </a:xfrm>
        </p:spPr>
        <p:txBody>
          <a:bodyPr>
            <a:noAutofit/>
          </a:bodyPr>
          <a:lstStyle>
            <a:lvl1pPr marL="0" indent="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smtClean="0"/>
              <a:t>Click to edit Master text styles</a:t>
            </a:r>
          </a:p>
        </p:txBody>
      </p:sp>
    </p:spTree>
    <p:extLst>
      <p:ext uri="{BB962C8B-B14F-4D97-AF65-F5344CB8AC3E}">
        <p14:creationId xmlns:p14="http://schemas.microsoft.com/office/powerpoint/2010/main" val="686895055"/>
      </p:ext>
    </p:extLst>
  </p:cSld>
  <p:clrMapOvr>
    <a:masterClrMapping/>
  </p:clrMapOvr>
  <p:transition>
    <p:fade/>
  </p:transition>
  <p:timing>
    <p:tnLst>
      <p:par>
        <p:cTn id="1" dur="indefinite" restart="never" nodeType="tmRoot"/>
      </p:par>
    </p:tnLst>
  </p:timing>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89038" y="2125663"/>
            <a:ext cx="10058399" cy="1828800"/>
          </a:xfrm>
        </p:spPr>
        <p:txBody>
          <a:bodyPr/>
          <a:lstStyle>
            <a:lvl1pPr>
              <a:defRPr sz="4800" baseline="0"/>
            </a:lvl1pPr>
          </a:lstStyle>
          <a:p>
            <a:r>
              <a:rPr lang="en-US" smtClean="0"/>
              <a:t>Click to edit Master title style</a:t>
            </a:r>
            <a:endParaRPr lang="en-US" dirty="0"/>
          </a:p>
        </p:txBody>
      </p:sp>
    </p:spTree>
    <p:extLst>
      <p:ext uri="{BB962C8B-B14F-4D97-AF65-F5344CB8AC3E}">
        <p14:creationId xmlns:p14="http://schemas.microsoft.com/office/powerpoint/2010/main" val="3534768328"/>
      </p:ext>
    </p:extLst>
  </p:cSld>
  <p:clrMapOvr>
    <a:masterClrMapping/>
  </p:clrMapOvr>
  <p:transition>
    <p:fade/>
  </p:transition>
  <p:timing>
    <p:tnLst>
      <p:par>
        <p:cTn id="1" dur="indefinite" restart="never" nodeType="tmRoot"/>
      </p:par>
    </p:tnLst>
  </p:timing>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hasCustomPrompt="1"/>
          </p:nvPr>
        </p:nvSpPr>
        <p:spPr>
          <a:xfrm>
            <a:off x="283148" y="1668463"/>
            <a:ext cx="2743200" cy="5029200"/>
          </a:xfrm>
        </p:spPr>
        <p:txBody>
          <a:bodyPr>
            <a:noAutofit/>
          </a:bodyPr>
          <a:lstStyle>
            <a:lvl1pPr marL="342900" indent="-34290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dirty="0" smtClean="0"/>
              <a:t>Click to edit</a:t>
            </a:r>
            <a:br>
              <a:rPr lang="en-US" dirty="0" smtClean="0"/>
            </a:br>
            <a:r>
              <a:rPr lang="en-US" dirty="0" smtClean="0"/>
              <a:t>Master text styles</a:t>
            </a:r>
          </a:p>
        </p:txBody>
      </p:sp>
    </p:spTree>
    <p:extLst>
      <p:ext uri="{BB962C8B-B14F-4D97-AF65-F5344CB8AC3E}">
        <p14:creationId xmlns:p14="http://schemas.microsoft.com/office/powerpoint/2010/main" val="785235306"/>
      </p:ext>
    </p:extLst>
  </p:cSld>
  <p:clrMapOvr>
    <a:masterClrMapping/>
  </p:clrMapOvr>
  <p:transition>
    <p:fade/>
  </p:transition>
  <p:timing>
    <p:tnLst>
      <p:par>
        <p:cTn id="1" dur="indefinite" restart="never" nodeType="tmRoot"/>
      </p:par>
    </p:tnLst>
  </p:timing>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wrap="square" lIns="182880" tIns="146304" rIns="182880" bIns="146304" anchor="ctr">
            <a:noAutofit/>
          </a:bodyPr>
          <a:lstStyle>
            <a:lvl1pPr marL="0" indent="0">
              <a:lnSpc>
                <a:spcPct val="95000"/>
              </a:lnSpc>
              <a:spcBef>
                <a:spcPts val="0"/>
              </a:spcBef>
              <a:spcAft>
                <a:spcPts val="1632"/>
              </a:spcAft>
              <a:buNone/>
              <a:defRPr lang="en-US" sz="3600"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16"/>
              </a:spcBef>
              <a:defRPr sz="1900">
                <a:solidFill>
                  <a:srgbClr val="FFFFFF"/>
                </a:solidFill>
              </a:defRPr>
            </a:lvl2pPr>
            <a:lvl3pPr>
              <a:lnSpc>
                <a:spcPct val="100000"/>
              </a:lnSpc>
              <a:spcBef>
                <a:spcPts val="816"/>
              </a:spcBef>
              <a:defRPr sz="1900">
                <a:solidFill>
                  <a:srgbClr val="FFFFFF"/>
                </a:solidFill>
              </a:defRPr>
            </a:lvl3pPr>
            <a:lvl4pPr>
              <a:lnSpc>
                <a:spcPct val="100000"/>
              </a:lnSpc>
              <a:spcBef>
                <a:spcPts val="816"/>
              </a:spcBef>
              <a:defRPr sz="1900">
                <a:solidFill>
                  <a:srgbClr val="FFFFFF"/>
                </a:solidFill>
              </a:defRPr>
            </a:lvl4pPr>
            <a:lvl5pPr>
              <a:lnSpc>
                <a:spcPct val="100000"/>
              </a:lnSpc>
              <a:spcBef>
                <a:spcPts val="816"/>
              </a:spcBef>
              <a:defRPr sz="1900">
                <a:solidFill>
                  <a:srgbClr val="FFFFFF"/>
                </a:solidFill>
              </a:defRPr>
            </a:lvl5pPr>
          </a:lstStyle>
          <a:p>
            <a:pPr marL="0" lvl="0" indent="0" algn="l" defTabSz="914166" rtl="0" eaLnBrk="1" latinLnBrk="0" hangingPunct="1">
              <a:spcBef>
                <a:spcPct val="20000"/>
              </a:spcBef>
            </a:pPr>
            <a:r>
              <a:rPr lang="en-US" smtClean="0"/>
              <a:t>Click to edit Master text styles</a:t>
            </a:r>
          </a:p>
        </p:txBody>
      </p:sp>
      <p:sp>
        <p:nvSpPr>
          <p:cNvPr id="15" name="Title 1"/>
          <p:cNvSpPr>
            <a:spLocks noGrp="1"/>
          </p:cNvSpPr>
          <p:nvPr>
            <p:ph type="ctrTitle" hasCustomPrompt="1"/>
          </p:nvPr>
        </p:nvSpPr>
        <p:spPr>
          <a:xfrm>
            <a:off x="274638" y="1537563"/>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910450083"/>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None/>
              <a:defRPr lang="en-US" sz="3600"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914166" rtl="0" eaLnBrk="1" latinLnBrk="0" hangingPunct="1">
              <a:spcBef>
                <a:spcPct val="20000"/>
              </a:spcBef>
              <a:spcAft>
                <a:spcPts val="1632"/>
              </a:spcAft>
            </a:pPr>
            <a:r>
              <a:rPr lang="en-US" smtClean="0"/>
              <a:t>Click to edit Master text styles</a:t>
            </a:r>
          </a:p>
        </p:txBody>
      </p:sp>
      <p:sp>
        <p:nvSpPr>
          <p:cNvPr id="6" name="Text Placeholder 8"/>
          <p:cNvSpPr>
            <a:spLocks noGrp="1"/>
          </p:cNvSpPr>
          <p:nvPr>
            <p:ph type="body" sz="quarter" idx="16" hasCustomPrompt="1"/>
          </p:nvPr>
        </p:nvSpPr>
        <p:spPr>
          <a:xfrm>
            <a:off x="274641" y="296864"/>
            <a:ext cx="11887199" cy="914400"/>
          </a:xfrm>
        </p:spPr>
        <p:txBody>
          <a:bodyPr vert="horz" lIns="182880" tIns="146304" rIns="182880" bIns="146304" rtlCol="0" anchor="t">
            <a:noAutofit/>
          </a:bodyPr>
          <a:lstStyle>
            <a:lvl1pPr marL="0" indent="0"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smtClean="0"/>
              <a:t>Click to edit master text styles</a:t>
            </a:r>
          </a:p>
        </p:txBody>
      </p:sp>
      <p:sp>
        <p:nvSpPr>
          <p:cNvPr id="5" name="Title 1"/>
          <p:cNvSpPr>
            <a:spLocks noGrp="1"/>
          </p:cNvSpPr>
          <p:nvPr>
            <p:ph type="ctrTitle" hasCustomPrompt="1"/>
          </p:nvPr>
        </p:nvSpPr>
        <p:spPr>
          <a:xfrm>
            <a:off x="274638" y="1537564"/>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545658492"/>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3225" y="2125663"/>
            <a:ext cx="8219813" cy="1828800"/>
          </a:xfrm>
        </p:spPr>
        <p:txBody>
          <a:bodyPr/>
          <a:lstStyle>
            <a:lvl1pPr>
              <a:defRPr sz="6000" baseline="0"/>
            </a:lvl1pPr>
          </a:lstStyle>
          <a:p>
            <a:r>
              <a:rPr lang="en-US" smtClean="0"/>
              <a:t>Click to edit Master title style</a:t>
            </a:r>
            <a:endParaRPr lang="en-US" dirty="0"/>
          </a:p>
        </p:txBody>
      </p:sp>
    </p:spTree>
    <p:extLst>
      <p:ext uri="{BB962C8B-B14F-4D97-AF65-F5344CB8AC3E}">
        <p14:creationId xmlns:p14="http://schemas.microsoft.com/office/powerpoint/2010/main" val="2538603404"/>
      </p:ext>
    </p:extLst>
  </p:cSld>
  <p:clrMapOvr>
    <a:masterClrMapping/>
  </p:clrMapOvr>
  <p:transition>
    <p:fade/>
  </p:transition>
  <p:timing>
    <p:tnLst>
      <p:par>
        <p:cTn id="1" dur="indefinite" restart="never" nodeType="tmRoot"/>
      </p:par>
    </p:tnLst>
  </p:timing>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Font typeface="Arial" panose="020B0604020202020204" pitchFamily="34" charset="0"/>
              <a:buNone/>
              <a:defRPr lang="en-US" sz="3600" kern="1200" dirty="0" smtClean="0">
                <a:gradFill>
                  <a:gsLst>
                    <a:gs pos="1299">
                      <a:schemeClr val="tx1"/>
                    </a:gs>
                    <a:gs pos="100000">
                      <a:schemeClr val="tx1"/>
                    </a:gs>
                  </a:gsLst>
                  <a:lin ang="5400000" scaled="0"/>
                </a:gradFill>
                <a:latin typeface="+mj-lt"/>
                <a:ea typeface="+mn-ea"/>
                <a:cs typeface="+mn-cs"/>
              </a:defRPr>
            </a:lvl1pPr>
          </a:lstStyle>
          <a:p>
            <a:pPr marL="0" lvl="0" indent="0" algn="l" defTabSz="914166"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2039374989"/>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534779"/>
          </a:xfrm>
        </p:spPr>
        <p:txBody>
          <a:bodyPr>
            <a:spAutoFit/>
          </a:bodyPr>
          <a:lstStyle>
            <a:lvl1pPr>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84200" indent="-241300">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71441" indent="-342900">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2000"/>
            </a:lvl4pPr>
            <a:lvl5pPr>
              <a:defRPr sz="2000"/>
            </a:lvl5pPr>
          </a:lstStyle>
          <a:p>
            <a:pPr marL="0" lvl="0" indent="0" algn="l" defTabSz="914166" rtl="0" eaLnBrk="1" latinLnBrk="0" hangingPunct="1">
              <a:spcBef>
                <a:spcPct val="20000"/>
              </a:spcBef>
              <a:spcAft>
                <a:spcPts val="816"/>
              </a:spcAft>
              <a:buFont typeface="Arial" pitchFamily="34" charset="0"/>
              <a:buNone/>
            </a:pPr>
            <a:r>
              <a:rPr lang="en-US" smtClean="0"/>
              <a:t>Click to edit Master text styles</a:t>
            </a:r>
          </a:p>
          <a:p>
            <a:pPr marL="0" lvl="1" indent="0" algn="l" defTabSz="914166" rtl="0" eaLnBrk="1" latinLnBrk="0" hangingPunct="1">
              <a:spcBef>
                <a:spcPct val="20000"/>
              </a:spcBef>
              <a:spcAft>
                <a:spcPts val="816"/>
              </a:spcAft>
              <a:buFont typeface="Arial" pitchFamily="34" charset="0"/>
              <a:buNone/>
            </a:pPr>
            <a:r>
              <a:rPr lang="en-US" smtClean="0"/>
              <a:t>Second level</a:t>
            </a:r>
          </a:p>
          <a:p>
            <a:pPr marL="0" lvl="2" indent="0" algn="l" defTabSz="914166" rtl="0" eaLnBrk="1" latinLnBrk="0" hangingPunct="1">
              <a:spcBef>
                <a:spcPct val="20000"/>
              </a:spcBef>
              <a:spcAft>
                <a:spcPts val="816"/>
              </a:spcAft>
              <a:buFont typeface="Arial" pitchFamily="34" charset="0"/>
              <a:buNone/>
            </a:pPr>
            <a:r>
              <a:rPr lang="en-US" smtClean="0"/>
              <a:t>Third level</a:t>
            </a:r>
          </a:p>
        </p:txBody>
      </p:sp>
      <p:sp>
        <p:nvSpPr>
          <p:cNvPr id="6" name="Title 5"/>
          <p:cNvSpPr>
            <a:spLocks noGrp="1"/>
          </p:cNvSpPr>
          <p:nvPr>
            <p:ph type="title"/>
          </p:nvPr>
        </p:nvSpPr>
        <p:spPr/>
        <p:txBody>
          <a:bodyPr/>
          <a:lstStyle/>
          <a:p>
            <a:r>
              <a:rPr lang="en-US" smtClean="0"/>
              <a:t>Click to edit Master title style</a:t>
            </a:r>
            <a:endParaRPr lang="en-US"/>
          </a:p>
        </p:txBody>
      </p:sp>
      <p:sp>
        <p:nvSpPr>
          <p:cNvPr id="5" name="TextBox 4"/>
          <p:cNvSpPr txBox="1"/>
          <p:nvPr userDrawn="1"/>
        </p:nvSpPr>
        <p:spPr>
          <a:xfrm>
            <a:off x="8047037" y="144461"/>
            <a:ext cx="4191000" cy="1524001"/>
          </a:xfrm>
          <a:prstGeom prst="rect">
            <a:avLst/>
          </a:prstGeom>
          <a:noFill/>
          <a:ln>
            <a:solidFill>
              <a:srgbClr val="FF0000"/>
            </a:solidFill>
          </a:ln>
          <a:effectLst>
            <a:outerShdw blurRad="50800" dist="38100" dir="2700000" algn="tl" rotWithShape="0">
              <a:prstClr val="black">
                <a:alpha val="40000"/>
              </a:prstClr>
            </a:outerShdw>
          </a:effectLst>
        </p:spPr>
        <p:txBody>
          <a:bodyPr wrap="square" lIns="182880" tIns="146304" rIns="182880" bIns="146304" rtlCol="0">
            <a:spAutoFit/>
          </a:bodyPr>
          <a:lstStyle/>
          <a:p>
            <a:pPr>
              <a:lnSpc>
                <a:spcPct val="90000"/>
              </a:lnSpc>
              <a:spcAft>
                <a:spcPts val="600"/>
              </a:spcAft>
            </a:pPr>
            <a:endParaRPr lang="en-US" sz="2400" dirty="0" err="1" smtClean="0">
              <a:gradFill>
                <a:gsLst>
                  <a:gs pos="2917">
                    <a:srgbClr val="404040"/>
                  </a:gs>
                  <a:gs pos="30000">
                    <a:srgbClr val="404040"/>
                  </a:gs>
                </a:gsLst>
                <a:lin ang="5400000" scaled="0"/>
              </a:gradFill>
            </a:endParaRPr>
          </a:p>
        </p:txBody>
      </p:sp>
    </p:spTree>
    <p:extLst>
      <p:ext uri="{BB962C8B-B14F-4D97-AF65-F5344CB8AC3E}">
        <p14:creationId xmlns:p14="http://schemas.microsoft.com/office/powerpoint/2010/main" val="912651557"/>
      </p:ext>
    </p:extLst>
  </p:cSld>
  <p:clrMapOvr>
    <a:masterClrMapping/>
  </p:clrMapOvr>
  <p:transition>
    <p:fade/>
  </p:transition>
  <p:timing>
    <p:tnLst>
      <p:par>
        <p:cTn id="1" dur="indefinite" restart="never" nodeType="tmRoot"/>
      </p:par>
    </p:tnLst>
  </p:timing>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20115755"/>
      </p:ext>
    </p:extLst>
  </p:cSld>
  <p:clrMapOvr>
    <a:masterClrMapping/>
  </p:clrMapOvr>
  <p:transition>
    <p:fade/>
  </p:transition>
  <p:timing>
    <p:tnLst>
      <p:par>
        <p:cTn id="1" dur="indefinite" restart="never" nodeType="tmRoot"/>
      </p:par>
    </p:tnLst>
  </p:timing>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137568" y="2473325"/>
            <a:ext cx="8161338"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129837" y="6126162"/>
            <a:ext cx="1849602" cy="394827"/>
          </a:xfrm>
          <a:prstGeom prst="rect">
            <a:avLst/>
          </a:prstGeom>
          <a:noFill/>
          <a:ln>
            <a:noFill/>
          </a:ln>
        </p:spPr>
      </p:pic>
    </p:spTree>
    <p:extLst>
      <p:ext uri="{BB962C8B-B14F-4D97-AF65-F5344CB8AC3E}">
        <p14:creationId xmlns:p14="http://schemas.microsoft.com/office/powerpoint/2010/main" val="1845378389"/>
      </p:ext>
    </p:extLst>
  </p:cSld>
  <p:clrMapOvr>
    <a:masterClrMapping/>
  </p:clrMapOvr>
  <p:transition>
    <p:fade/>
  </p:transition>
  <p:timing>
    <p:tnLst>
      <p:par>
        <p:cTn id="1" dur="indefinite" restart="never" nodeType="tmRoot"/>
      </p:par>
    </p:tnLst>
  </p:timing>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rgbClr val="404040"/>
                    </a:gs>
                    <a:gs pos="100000">
                      <a:srgbClr val="404040"/>
                    </a:gs>
                  </a:gsLst>
                  <a:lin ang="5400000" scaled="0"/>
                </a:gradFill>
                <a:cs typeface="Segoe UI" pitchFamily="34" charset="0"/>
              </a:rPr>
              <a:t>© </a:t>
            </a:r>
            <a:r>
              <a:rPr lang="en-US" sz="700" dirty="0" smtClean="0">
                <a:gradFill>
                  <a:gsLst>
                    <a:gs pos="0">
                      <a:srgbClr val="404040"/>
                    </a:gs>
                    <a:gs pos="100000">
                      <a:srgbClr val="404040"/>
                    </a:gs>
                  </a:gsLst>
                  <a:lin ang="5400000" scaled="0"/>
                </a:gradFill>
                <a:cs typeface="Segoe UI" pitchFamily="34" charset="0"/>
              </a:rPr>
              <a:t>2015 </a:t>
            </a:r>
            <a:r>
              <a:rPr lang="en-US" sz="700" dirty="0">
                <a:gradFill>
                  <a:gsLst>
                    <a:gs pos="0">
                      <a:srgbClr val="404040"/>
                    </a:gs>
                    <a:gs pos="100000">
                      <a:srgbClr val="404040"/>
                    </a:gs>
                  </a:gsLst>
                  <a:lin ang="5400000" scaled="0"/>
                </a:gradFill>
                <a:cs typeface="Segoe UI" pitchFamily="34" charset="0"/>
              </a:rPr>
              <a:t>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9232" y="3147122"/>
            <a:ext cx="3291840" cy="701671"/>
          </a:xfrm>
          <a:prstGeom prst="rect">
            <a:avLst/>
          </a:prstGeom>
        </p:spPr>
      </p:pic>
    </p:spTree>
    <p:extLst>
      <p:ext uri="{BB962C8B-B14F-4D97-AF65-F5344CB8AC3E}">
        <p14:creationId xmlns:p14="http://schemas.microsoft.com/office/powerpoint/2010/main" val="3105492964"/>
      </p:ext>
    </p:extLst>
  </p:cSld>
  <p:clrMapOvr>
    <a:masterClrMapping/>
  </p:clrMapOvr>
  <p:transition>
    <p:fade/>
  </p:transition>
  <p:timing>
    <p:tnLst>
      <p:par>
        <p:cTn id="1" dur="indefinite" restart="never" nodeType="tmRoot"/>
      </p:par>
    </p:tnLst>
  </p:timing>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74638" y="2307518"/>
            <a:ext cx="1563194"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smtClean="0"/>
              <a:t>Click icon to add picture</a:t>
            </a:r>
            <a:endParaRPr lang="en-US" dirty="0"/>
          </a:p>
        </p:txBody>
      </p:sp>
      <p:sp>
        <p:nvSpPr>
          <p:cNvPr id="8" name="Picture Placeholder 12"/>
          <p:cNvSpPr>
            <a:spLocks noGrp="1"/>
          </p:cNvSpPr>
          <p:nvPr>
            <p:ph type="pic" sz="quarter" idx="18"/>
          </p:nvPr>
        </p:nvSpPr>
        <p:spPr>
          <a:xfrm>
            <a:off x="4745014" y="2301239"/>
            <a:ext cx="3232905"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600"/>
            </a:lvl1pPr>
          </a:lstStyle>
          <a:p>
            <a:r>
              <a:rPr lang="en-US" smtClean="0"/>
              <a:t>Click icon to add picture</a:t>
            </a:r>
            <a:endParaRPr lang="en-US" dirty="0"/>
          </a:p>
        </p:txBody>
      </p:sp>
      <p:sp>
        <p:nvSpPr>
          <p:cNvPr id="9" name="Picture Placeholder 12"/>
          <p:cNvSpPr>
            <a:spLocks noGrp="1"/>
          </p:cNvSpPr>
          <p:nvPr>
            <p:ph type="pic" sz="quarter" idx="19"/>
          </p:nvPr>
        </p:nvSpPr>
        <p:spPr>
          <a:xfrm>
            <a:off x="8258122" y="2302035"/>
            <a:ext cx="3903716"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600"/>
            </a:lvl1pPr>
          </a:lstStyle>
          <a:p>
            <a:r>
              <a:rPr lang="en-US" smtClean="0"/>
              <a:t>Click icon to add picture</a:t>
            </a:r>
            <a:endParaRPr lang="en-US" dirty="0"/>
          </a:p>
        </p:txBody>
      </p:sp>
      <p:sp>
        <p:nvSpPr>
          <p:cNvPr id="10" name="Picture Placeholder 12"/>
          <p:cNvSpPr>
            <a:spLocks noGrp="1"/>
          </p:cNvSpPr>
          <p:nvPr>
            <p:ph type="pic" sz="quarter" idx="20"/>
          </p:nvPr>
        </p:nvSpPr>
        <p:spPr>
          <a:xfrm>
            <a:off x="2118039" y="2301050"/>
            <a:ext cx="2346769"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smtClean="0"/>
              <a:t>Click icon to add picture</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2630613565"/>
      </p:ext>
    </p:extLst>
  </p:cSld>
  <p:clrMapOvr>
    <a:masterClrMapping/>
  </p:clrMapOvr>
  <p:transition>
    <p:fade/>
  </p:transition>
  <p:timing>
    <p:tnLst>
      <p:par>
        <p:cTn id="1" dur="indefinite" restart="never" nodeType="tmRoot"/>
      </p:par>
    </p:tnLst>
  </p:timing>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1253302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1333760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78.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73163" y="6545324"/>
            <a:ext cx="361094" cy="361043"/>
          </a:xfrm>
          <a:prstGeom prst="rect">
            <a:avLst/>
          </a:prstGeom>
        </p:spPr>
      </p:pic>
      <p:sp>
        <p:nvSpPr>
          <p:cNvPr id="3" name="Footer Placeholder 6"/>
          <p:cNvSpPr txBox="1">
            <a:spLocks/>
          </p:cNvSpPr>
          <p:nvPr userDrawn="1"/>
        </p:nvSpPr>
        <p:spPr>
          <a:xfrm>
            <a:off x="10740594" y="6683657"/>
            <a:ext cx="1697051" cy="31086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16" dirty="0" smtClean="0">
                <a:solidFill>
                  <a:srgbClr val="666666"/>
                </a:solidFill>
              </a:rPr>
              <a:t>MICROSOFT CONFIDENTIAL</a:t>
            </a:r>
          </a:p>
        </p:txBody>
      </p:sp>
    </p:spTree>
    <p:extLst>
      <p:ext uri="{BB962C8B-B14F-4D97-AF65-F5344CB8AC3E}">
        <p14:creationId xmlns:p14="http://schemas.microsoft.com/office/powerpoint/2010/main" val="2809095088"/>
      </p:ext>
    </p:extLst>
  </p:cSld>
  <p:clrMapOvr>
    <a:masterClrMapping/>
  </p:clrMapOvr>
  <p:transition>
    <p:fade/>
  </p:transition>
  <p:timing>
    <p:tnLst>
      <p:par>
        <p:cTn id="1" dur="indefinite" restart="never" nodeType="tmRoot"/>
      </p:par>
    </p:tnLst>
  </p:timing>
</p:sldLayout>
</file>

<file path=ppt/slideLayouts/slideLayout179.xml><?xml version="1.0" encoding="utf-8"?>
<p:sldLayout xmlns:a="http://schemas.openxmlformats.org/drawingml/2006/main" xmlns:r="http://schemas.openxmlformats.org/officeDocument/2006/relationships" xmlns:p="http://schemas.openxmlformats.org/presentationml/2006/main" userDrawn="1">
  <p:cSld name="4_Title Only NO LOGO">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smtClean="0"/>
              <a:t>Click to edit title</a:t>
            </a:r>
            <a:endParaRPr lang="en-US" dirty="0"/>
          </a:p>
        </p:txBody>
      </p:sp>
      <p:pic>
        <p:nvPicPr>
          <p:cNvPr id="3" name="Picture 2"/>
          <p:cNvPicPr>
            <a:picLocks noChangeAspect="1"/>
          </p:cNvPicPr>
          <p:nvPr userDrawn="1"/>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73163" y="6545324"/>
            <a:ext cx="361094" cy="361043"/>
          </a:xfrm>
          <a:prstGeom prst="rect">
            <a:avLst/>
          </a:prstGeom>
        </p:spPr>
      </p:pic>
      <p:sp>
        <p:nvSpPr>
          <p:cNvPr id="4" name="Footer Placeholder 6"/>
          <p:cNvSpPr txBox="1">
            <a:spLocks/>
          </p:cNvSpPr>
          <p:nvPr userDrawn="1"/>
        </p:nvSpPr>
        <p:spPr>
          <a:xfrm>
            <a:off x="10740594" y="6683657"/>
            <a:ext cx="1697051" cy="31086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16" dirty="0" smtClean="0">
                <a:solidFill>
                  <a:srgbClr val="666666"/>
                </a:solidFill>
              </a:rPr>
              <a:t>MICROSOFT CONFIDENTIAL</a:t>
            </a:r>
          </a:p>
        </p:txBody>
      </p:sp>
    </p:spTree>
    <p:extLst>
      <p:ext uri="{BB962C8B-B14F-4D97-AF65-F5344CB8AC3E}">
        <p14:creationId xmlns:p14="http://schemas.microsoft.com/office/powerpoint/2010/main" val="3441234770"/>
      </p:ext>
    </p:extLst>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1201806"/>
            <a:ext cx="10058399" cy="917575"/>
          </a:xfrm>
        </p:spPr>
        <p:txBody>
          <a:bodyPr/>
          <a:lstStyle>
            <a:lvl1pPr marL="233363" indent="-233363">
              <a:defRPr sz="6000"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761038" y="5126038"/>
            <a:ext cx="5486400" cy="1071062"/>
          </a:xfrm>
        </p:spPr>
        <p:txBody>
          <a:bodyPr/>
          <a:lstStyle>
            <a:lvl1pPr marL="0" indent="0">
              <a:spcBef>
                <a:spcPts val="0"/>
              </a:spcBef>
              <a:buNone/>
              <a:defRPr sz="3200"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3183363366"/>
      </p:ext>
    </p:extLst>
  </p:cSld>
  <p:clrMapOvr>
    <a:masterClrMapping/>
  </p:clrMapOvr>
  <p:transition>
    <p:fade/>
  </p:transition>
  <p:timing>
    <p:tnLst>
      <p:par>
        <p:cTn id="1" dur="indefinite" restart="never" nodeType="tmRoot"/>
      </p:par>
    </p:tnLst>
  </p:timing>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Generic Title">
    <p:bg>
      <p:bgPr>
        <a:solidFill>
          <a:schemeClr val="tx1"/>
        </a:solidFill>
        <a:effectLst/>
      </p:bgPr>
    </p:bg>
    <p:spTree>
      <p:nvGrpSpPr>
        <p:cNvPr id="1" name=""/>
        <p:cNvGrpSpPr/>
        <p:nvPr/>
      </p:nvGrpSpPr>
      <p:grpSpPr>
        <a:xfrm>
          <a:off x="0" y="0"/>
          <a:ext cx="0" cy="0"/>
          <a:chOff x="0" y="0"/>
          <a:chExt cx="0" cy="0"/>
        </a:xfrm>
      </p:grpSpPr>
      <p:sp>
        <p:nvSpPr>
          <p:cNvPr id="8" name="Text Placeholder 4"/>
          <p:cNvSpPr>
            <a:spLocks noGrp="1"/>
          </p:cNvSpPr>
          <p:nvPr>
            <p:ph type="body" sz="quarter" idx="12" hasCustomPrompt="1"/>
          </p:nvPr>
        </p:nvSpPr>
        <p:spPr>
          <a:xfrm>
            <a:off x="371071" y="4375682"/>
            <a:ext cx="5848080" cy="914400"/>
          </a:xfrm>
          <a:prstGeom prst="rect">
            <a:avLst/>
          </a:prstGeom>
          <a:noFill/>
        </p:spPr>
        <p:txBody>
          <a:bodyPr lIns="107536" tIns="80653" rIns="107536" bIns="80653">
            <a:noAutofit/>
          </a:bodyPr>
          <a:lstStyle>
            <a:lvl1pPr marL="0" indent="0">
              <a:spcBef>
                <a:spcPts val="0"/>
              </a:spcBef>
              <a:buNone/>
              <a:defRPr sz="1904" b="0" i="0" spc="0" baseline="0">
                <a:solidFill>
                  <a:srgbClr val="616161"/>
                </a:solidFill>
                <a:latin typeface="Segoe UI"/>
                <a:cs typeface="Segoe UI"/>
              </a:defRPr>
            </a:lvl1pPr>
          </a:lstStyle>
          <a:p>
            <a:pPr lvl="0"/>
            <a:r>
              <a:rPr lang="en-US" dirty="0" smtClean="0"/>
              <a:t>Speaker Name</a:t>
            </a:r>
          </a:p>
          <a:p>
            <a:pPr lvl="0"/>
            <a:r>
              <a:rPr lang="en-US" dirty="0" smtClean="0"/>
              <a:t>Speaker Title</a:t>
            </a:r>
          </a:p>
        </p:txBody>
      </p:sp>
      <p:sp>
        <p:nvSpPr>
          <p:cNvPr id="11" name="Title 1"/>
          <p:cNvSpPr>
            <a:spLocks noGrp="1"/>
          </p:cNvSpPr>
          <p:nvPr>
            <p:ph type="title" hasCustomPrompt="1"/>
          </p:nvPr>
        </p:nvSpPr>
        <p:spPr>
          <a:xfrm>
            <a:off x="369233" y="2291428"/>
            <a:ext cx="7812248" cy="1849126"/>
          </a:xfrm>
          <a:prstGeom prst="rect">
            <a:avLst/>
          </a:prstGeom>
          <a:noFill/>
        </p:spPr>
        <p:txBody>
          <a:bodyPr lIns="107536" tIns="67211" rIns="107536" bIns="67211" anchor="t" anchorCtr="0"/>
          <a:lstStyle>
            <a:lvl1pPr>
              <a:defRPr sz="5304" spc="-101" baseline="0">
                <a:solidFill>
                  <a:srgbClr val="616161"/>
                </a:solidFill>
              </a:defRPr>
            </a:lvl1pPr>
          </a:lstStyle>
          <a:p>
            <a:r>
              <a:rPr lang="en-US" dirty="0" smtClean="0"/>
              <a:t>Presentation title</a:t>
            </a:r>
            <a:endParaRPr lang="en-US" dirty="0"/>
          </a:p>
        </p:txBody>
      </p:sp>
    </p:spTree>
    <p:extLst>
      <p:ext uri="{BB962C8B-B14F-4D97-AF65-F5344CB8AC3E}">
        <p14:creationId xmlns:p14="http://schemas.microsoft.com/office/powerpoint/2010/main" val="42162590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Generic Section">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71071" y="277159"/>
            <a:ext cx="7315200" cy="1831975"/>
          </a:xfrm>
          <a:prstGeom prst="rect">
            <a:avLst/>
          </a:prstGeom>
          <a:noFill/>
        </p:spPr>
        <p:txBody>
          <a:bodyPr lIns="80047" tIns="67211" rIns="80047" bIns="67211" anchor="t" anchorCtr="0"/>
          <a:lstStyle>
            <a:lvl1pPr>
              <a:defRPr sz="8703" spc="-101" baseline="0">
                <a:solidFill>
                  <a:srgbClr val="616161"/>
                </a:solidFill>
              </a:defRPr>
            </a:lvl1pPr>
          </a:lstStyle>
          <a:p>
            <a:r>
              <a:rPr lang="en-US" dirty="0" smtClean="0"/>
              <a:t>Section title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42695" y="4686755"/>
            <a:ext cx="2622362" cy="1965311"/>
          </a:xfrm>
          <a:prstGeom prst="rect">
            <a:avLst/>
          </a:prstGeom>
        </p:spPr>
      </p:pic>
    </p:spTree>
    <p:extLst>
      <p:ext uri="{BB962C8B-B14F-4D97-AF65-F5344CB8AC3E}">
        <p14:creationId xmlns:p14="http://schemas.microsoft.com/office/powerpoint/2010/main" val="9675752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Purple Section Accent">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6215" y="2125667"/>
            <a:ext cx="11697696" cy="1831975"/>
          </a:xfrm>
          <a:prstGeom prst="rect">
            <a:avLst/>
          </a:prstGeom>
          <a:noFill/>
        </p:spPr>
        <p:txBody>
          <a:bodyPr lIns="80047" tIns="67211" rIns="80047" bIns="67211" anchor="t" anchorCtr="0"/>
          <a:lstStyle>
            <a:lvl1pPr>
              <a:defRPr sz="8703" spc="-101"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9271247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Blue Section Accent">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6215" y="2125667"/>
            <a:ext cx="11697696" cy="1831975"/>
          </a:xfrm>
          <a:prstGeom prst="rect">
            <a:avLst/>
          </a:prstGeom>
          <a:noFill/>
        </p:spPr>
        <p:txBody>
          <a:bodyPr lIns="80047" tIns="67211" rIns="80047" bIns="67211" anchor="t" anchorCtr="0"/>
          <a:lstStyle>
            <a:lvl1pPr>
              <a:defRPr sz="8703" spc="-101"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42726901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Orange Section Accent">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6215" y="2125667"/>
            <a:ext cx="11697696" cy="1831975"/>
          </a:xfrm>
          <a:prstGeom prst="rect">
            <a:avLst/>
          </a:prstGeom>
          <a:noFill/>
        </p:spPr>
        <p:txBody>
          <a:bodyPr lIns="80047" tIns="67211" rIns="80047" bIns="67211" anchor="t" anchorCtr="0"/>
          <a:lstStyle>
            <a:lvl1pPr>
              <a:defRPr sz="8703" spc="-101" baseline="0">
                <a:solidFill>
                  <a:schemeClr val="tx1"/>
                </a:solidFill>
              </a:defRPr>
            </a:lvl1pPr>
          </a:lstStyle>
          <a:p>
            <a:r>
              <a:rPr lang="en-US" dirty="0" smtClean="0"/>
              <a:t>Section title</a:t>
            </a:r>
            <a:endParaRPr lang="en-US" dirty="0"/>
          </a:p>
        </p:txBody>
      </p:sp>
    </p:spTree>
    <p:extLst>
      <p:ext uri="{BB962C8B-B14F-4D97-AF65-F5344CB8AC3E}">
        <p14:creationId xmlns:p14="http://schemas.microsoft.com/office/powerpoint/2010/main" val="27155708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Purple Blank Accent">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120879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Blue Blank Accent">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4398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Orange Blank Accent">
    <p:bg>
      <p:bgPr>
        <a:solidFill>
          <a:schemeClr val="accent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545494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88.xml><?xml version="1.0" encoding="utf-8"?>
<p:sldLayout xmlns:a="http://schemas.openxmlformats.org/drawingml/2006/main" xmlns:r="http://schemas.openxmlformats.org/officeDocument/2006/relationships" xmlns:p="http://schemas.openxmlformats.org/presentationml/2006/main" userDrawn="1">
  <p:cSld name="DevTest Title and Bullet Text">
    <p:spTree>
      <p:nvGrpSpPr>
        <p:cNvPr id="1" name=""/>
        <p:cNvGrpSpPr/>
        <p:nvPr/>
      </p:nvGrpSpPr>
      <p:grpSpPr>
        <a:xfrm>
          <a:off x="0" y="0"/>
          <a:ext cx="0" cy="0"/>
          <a:chOff x="0" y="0"/>
          <a:chExt cx="0" cy="0"/>
        </a:xfrm>
      </p:grpSpPr>
      <p:sp>
        <p:nvSpPr>
          <p:cNvPr id="9" name="Title 1"/>
          <p:cNvSpPr>
            <a:spLocks noGrp="1"/>
          </p:cNvSpPr>
          <p:nvPr>
            <p:ph type="title"/>
          </p:nvPr>
        </p:nvSpPr>
        <p:spPr>
          <a:xfrm>
            <a:off x="366217" y="295279"/>
            <a:ext cx="11697695" cy="917575"/>
          </a:xfrm>
          <a:prstGeom prst="rect">
            <a:avLst/>
          </a:prstGeom>
        </p:spPr>
        <p:txBody>
          <a:bodyPr/>
          <a:lstStyle>
            <a:lvl1pPr>
              <a:defRPr>
                <a:solidFill>
                  <a:srgbClr val="616161"/>
                </a:solidFill>
              </a:defRPr>
            </a:lvl1pPr>
          </a:lstStyle>
          <a:p>
            <a:r>
              <a:rPr lang="en-US" dirty="0" smtClean="0"/>
              <a:t>Click to edit Master title style</a:t>
            </a:r>
            <a:endParaRPr lang="en-US" dirty="0"/>
          </a:p>
        </p:txBody>
      </p:sp>
      <p:sp>
        <p:nvSpPr>
          <p:cNvPr id="6" name="Text Placeholder 3"/>
          <p:cNvSpPr txBox="1">
            <a:spLocks/>
          </p:cNvSpPr>
          <p:nvPr userDrawn="1"/>
        </p:nvSpPr>
        <p:spPr>
          <a:xfrm>
            <a:off x="366215" y="2133224"/>
            <a:ext cx="7783215" cy="2085040"/>
          </a:xfrm>
          <a:prstGeom prst="rect">
            <a:avLst/>
          </a:prstGeom>
        </p:spPr>
        <p:txBody>
          <a:bodyPr vert="horz" wrap="square" lIns="146236" tIns="91399" rIns="146236" bIns="91399" rtlCol="0">
            <a:spAutoFit/>
          </a:bodyPr>
          <a:lstStyle>
            <a:lvl1pPr marL="252040" marR="0" indent="-252040" algn="l" defTabSz="685585" rtl="0" eaLnBrk="1" fontAlgn="auto" latinLnBrk="0" hangingPunct="1">
              <a:lnSpc>
                <a:spcPct val="90000"/>
              </a:lnSpc>
              <a:spcBef>
                <a:spcPct val="20000"/>
              </a:spcBef>
              <a:spcAft>
                <a:spcPts val="0"/>
              </a:spcAft>
              <a:buClrTx/>
              <a:buSzPct val="90000"/>
              <a:buFont typeface="Arial" pitchFamily="34" charset="0"/>
              <a:buChar char="•"/>
              <a:tabLst/>
              <a:defRPr sz="3000" kern="1200" spc="0" baseline="0">
                <a:solidFill>
                  <a:srgbClr val="616161"/>
                </a:solidFill>
                <a:latin typeface="+mj-lt"/>
                <a:ea typeface="+mn-ea"/>
                <a:cs typeface="+mn-cs"/>
              </a:defRPr>
            </a:lvl1pPr>
            <a:lvl2pPr marL="429400" marR="0" indent="-177360" algn="l" defTabSz="685585"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rgbClr val="616161"/>
                </a:solidFill>
                <a:latin typeface="+mn-lt"/>
                <a:ea typeface="+mn-ea"/>
                <a:cs typeface="+mn-cs"/>
              </a:defRPr>
            </a:lvl2pPr>
            <a:lvl3pPr marL="588092" marR="0" indent="-168026" algn="l" defTabSz="685585"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solidFill>
                  <a:srgbClr val="616161"/>
                </a:solidFill>
                <a:latin typeface="+mn-lt"/>
                <a:ea typeface="+mn-ea"/>
                <a:cs typeface="+mn-cs"/>
              </a:defRPr>
            </a:lvl3pPr>
            <a:lvl4pPr marL="756116" marR="0" indent="-168026" algn="l" defTabSz="685585" rtl="0" eaLnBrk="1" fontAlgn="auto" latinLnBrk="0" hangingPunct="1">
              <a:lnSpc>
                <a:spcPct val="90000"/>
              </a:lnSpc>
              <a:spcBef>
                <a:spcPct val="20000"/>
              </a:spcBef>
              <a:spcAft>
                <a:spcPts val="0"/>
              </a:spcAft>
              <a:buClrTx/>
              <a:buSzPct val="90000"/>
              <a:buFont typeface="Arial" pitchFamily="34" charset="0"/>
              <a:buChar char="•"/>
              <a:tabLst/>
              <a:defRPr sz="1300" kern="1200" spc="0" baseline="0">
                <a:solidFill>
                  <a:srgbClr val="616161"/>
                </a:solidFill>
                <a:latin typeface="+mn-lt"/>
                <a:ea typeface="+mn-ea"/>
                <a:cs typeface="+mn-cs"/>
              </a:defRPr>
            </a:lvl4pPr>
            <a:lvl5pPr marL="924141" marR="0" indent="-168026" algn="l" defTabSz="685585" rtl="0" eaLnBrk="1" fontAlgn="auto" latinLnBrk="0" hangingPunct="1">
              <a:lnSpc>
                <a:spcPct val="90000"/>
              </a:lnSpc>
              <a:spcBef>
                <a:spcPct val="20000"/>
              </a:spcBef>
              <a:spcAft>
                <a:spcPts val="0"/>
              </a:spcAft>
              <a:buClrTx/>
              <a:buSzPct val="90000"/>
              <a:buFont typeface="Arial" pitchFamily="34" charset="0"/>
              <a:buChar char="•"/>
              <a:tabLst/>
              <a:defRPr sz="1300" kern="1200" spc="0" baseline="0">
                <a:solidFill>
                  <a:srgbClr val="616161"/>
                </a:solidFill>
                <a:latin typeface="+mn-lt"/>
                <a:ea typeface="+mn-ea"/>
                <a:cs typeface="+mn-cs"/>
              </a:defRPr>
            </a:lvl5pPr>
            <a:lvl6pPr marL="1885360"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6pPr>
            <a:lvl7pPr marL="2228153"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7pPr>
            <a:lvl8pPr marL="2570947"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8pPr>
            <a:lvl9pPr marL="2913739"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9pPr>
          </a:lstStyle>
          <a:p>
            <a:pPr>
              <a:defRPr/>
            </a:pPr>
            <a:r>
              <a:rPr lang="en-US" sz="4080" smtClean="0">
                <a:latin typeface="Segoe UI Light"/>
              </a:rPr>
              <a:t>Click to edit Master text styles</a:t>
            </a:r>
          </a:p>
          <a:p>
            <a:pPr lvl="1">
              <a:defRPr/>
            </a:pPr>
            <a:r>
              <a:rPr lang="en-US" sz="2448" smtClean="0">
                <a:latin typeface="Segoe UI"/>
              </a:rPr>
              <a:t>Second level</a:t>
            </a:r>
          </a:p>
          <a:p>
            <a:pPr lvl="2">
              <a:defRPr/>
            </a:pPr>
            <a:r>
              <a:rPr lang="en-US" sz="1904" smtClean="0">
                <a:latin typeface="Segoe UI"/>
              </a:rPr>
              <a:t>Third level</a:t>
            </a:r>
          </a:p>
          <a:p>
            <a:pPr lvl="3">
              <a:defRPr/>
            </a:pPr>
            <a:r>
              <a:rPr lang="en-US" sz="1768" smtClean="0">
                <a:latin typeface="Segoe UI"/>
              </a:rPr>
              <a:t>Fourth level</a:t>
            </a:r>
          </a:p>
          <a:p>
            <a:pPr lvl="4">
              <a:defRPr/>
            </a:pPr>
            <a:r>
              <a:rPr lang="en-US" sz="1768" smtClean="0">
                <a:latin typeface="Segoe UI"/>
              </a:rPr>
              <a:t>Fifth level</a:t>
            </a:r>
            <a:endParaRPr lang="en-US" sz="1768" dirty="0">
              <a:latin typeface="Segoe UI"/>
            </a:endParaRPr>
          </a:p>
        </p:txBody>
      </p:sp>
    </p:spTree>
    <p:extLst>
      <p:ext uri="{BB962C8B-B14F-4D97-AF65-F5344CB8AC3E}">
        <p14:creationId xmlns:p14="http://schemas.microsoft.com/office/powerpoint/2010/main" val="4143767479"/>
      </p:ext>
    </p:extLst>
  </p:cSld>
  <p:clrMapOvr>
    <a:masterClrMapping/>
  </p:clrMapOvr>
  <p:transition>
    <p:fade/>
  </p:transition>
  <p:timing>
    <p:tnLst>
      <p:par>
        <p:cTn id="1" dur="indefinite" restart="never" nodeType="tmRoot"/>
      </p:par>
    </p:tnLst>
  </p:timing>
</p:sldLayout>
</file>

<file path=ppt/slideLayouts/slideLayout189.xml><?xml version="1.0" encoding="utf-8"?>
<p:sldLayout xmlns:a="http://schemas.openxmlformats.org/drawingml/2006/main" xmlns:r="http://schemas.openxmlformats.org/officeDocument/2006/relationships" xmlns:p="http://schemas.openxmlformats.org/presentationml/2006/main" userDrawn="1">
  <p:cSld name="DevTest Title">
    <p:bg>
      <p:bgPr>
        <a:solidFill>
          <a:schemeClr val="tx1"/>
        </a:solidFill>
        <a:effectLst/>
      </p:bgPr>
    </p:bg>
    <p:spTree>
      <p:nvGrpSpPr>
        <p:cNvPr id="1" name=""/>
        <p:cNvGrpSpPr/>
        <p:nvPr/>
      </p:nvGrpSpPr>
      <p:grpSpPr>
        <a:xfrm>
          <a:off x="0" y="0"/>
          <a:ext cx="0" cy="0"/>
          <a:chOff x="0" y="0"/>
          <a:chExt cx="0" cy="0"/>
        </a:xfrm>
      </p:grpSpPr>
      <p:pic>
        <p:nvPicPr>
          <p:cNvPr id="10" name="Picture 9" descr="Microsoft.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0082" y="319573"/>
            <a:ext cx="1455115" cy="310687"/>
          </a:xfrm>
          <a:prstGeom prst="rect">
            <a:avLst/>
          </a:prstGeom>
        </p:spPr>
      </p:pic>
    </p:spTree>
    <p:extLst>
      <p:ext uri="{BB962C8B-B14F-4D97-AF65-F5344CB8AC3E}">
        <p14:creationId xmlns:p14="http://schemas.microsoft.com/office/powerpoint/2010/main" val="26749995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3"/>
            <a:ext cx="10058399" cy="917575"/>
          </a:xfrm>
        </p:spPr>
        <p:txBody>
          <a:bodyPr/>
          <a:lstStyle>
            <a:lvl1pPr marL="282575" indent="-282575">
              <a:tabLst>
                <a:tab pos="282575" algn="l"/>
              </a:tabLst>
              <a:defRPr sz="6000"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spcBef>
                <a:spcPts val="0"/>
              </a:spcBef>
              <a:buNone/>
              <a:defRPr sz="3200"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1243333861"/>
      </p:ext>
    </p:extLst>
  </p:cSld>
  <p:clrMapOvr>
    <a:masterClrMapping/>
  </p:clrMapOvr>
  <p:transition>
    <p:fade/>
  </p:transition>
  <p:timing>
    <p:tnLst>
      <p:par>
        <p:cTn id="1" dur="indefinite" restart="never" nodeType="tmRoot"/>
      </p:par>
    </p:tnLst>
  </p:timing>
</p:sldLayout>
</file>

<file path=ppt/slideLayouts/slideLayout190.xml><?xml version="1.0" encoding="utf-8"?>
<p:sldLayout xmlns:a="http://schemas.openxmlformats.org/drawingml/2006/main" xmlns:r="http://schemas.openxmlformats.org/officeDocument/2006/relationships" xmlns:p="http://schemas.openxmlformats.org/presentationml/2006/main" userDrawn="1">
  <p:cSld name="Generic Title and Bullet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66215" y="2133223"/>
            <a:ext cx="7783215" cy="1670394"/>
          </a:xfrm>
          <a:prstGeom prst="rect">
            <a:avLst/>
          </a:prstGeom>
        </p:spPr>
        <p:txBody>
          <a:bodyPr wrap="square">
            <a:spAutoFit/>
          </a:bodyPr>
          <a:lstStyle>
            <a:lvl1pPr>
              <a:defRPr>
                <a:solidFill>
                  <a:srgbClr val="616161"/>
                </a:solidFill>
              </a:defRPr>
            </a:lvl1pPr>
            <a:lvl2pPr>
              <a:defRPr>
                <a:solidFill>
                  <a:srgbClr val="616161"/>
                </a:solidFill>
              </a:defRPr>
            </a:lvl2pPr>
            <a:lvl3pPr>
              <a:defRPr>
                <a:solidFill>
                  <a:srgbClr val="616161"/>
                </a:solidFill>
              </a:defRPr>
            </a:lvl3pPr>
            <a:lvl4pPr>
              <a:defRPr>
                <a:solidFill>
                  <a:srgbClr val="616161"/>
                </a:solidFill>
              </a:defRPr>
            </a:lvl4pPr>
            <a:lvl5pPr>
              <a:defRPr>
                <a:solidFill>
                  <a:srgbClr val="61616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itle 1"/>
          <p:cNvSpPr>
            <a:spLocks noGrp="1"/>
          </p:cNvSpPr>
          <p:nvPr>
            <p:ph type="title"/>
          </p:nvPr>
        </p:nvSpPr>
        <p:spPr>
          <a:xfrm>
            <a:off x="366217" y="295279"/>
            <a:ext cx="11697695" cy="917575"/>
          </a:xfrm>
          <a:prstGeom prst="rect">
            <a:avLst/>
          </a:prstGeom>
        </p:spPr>
        <p:txBody>
          <a:bodyPr/>
          <a:lstStyle>
            <a:lvl1pPr>
              <a:defRPr>
                <a:solidFill>
                  <a:srgbClr val="616161"/>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2432088975"/>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75" y="4395788"/>
            <a:ext cx="12433300" cy="2601913"/>
          </a:xfrm>
          <a:prstGeom prst="rect">
            <a:avLst/>
          </a:prstGeom>
          <a:solidFill>
            <a:srgbClr val="4DA0E2"/>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Rectangle 7"/>
          <p:cNvSpPr>
            <a:spLocks noChangeArrowheads="1"/>
          </p:cNvSpPr>
          <p:nvPr userDrawn="1"/>
        </p:nvSpPr>
        <p:spPr bwMode="auto">
          <a:xfrm>
            <a:off x="0" y="5843588"/>
            <a:ext cx="12433301" cy="1154113"/>
          </a:xfrm>
          <a:prstGeom prst="rect">
            <a:avLst/>
          </a:prstGeom>
          <a:solidFill>
            <a:srgbClr val="00188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11" name="Rectangle 8"/>
          <p:cNvSpPr>
            <a:spLocks noChangeArrowheads="1"/>
          </p:cNvSpPr>
          <p:nvPr userDrawn="1"/>
        </p:nvSpPr>
        <p:spPr bwMode="auto">
          <a:xfrm>
            <a:off x="3175" y="3409950"/>
            <a:ext cx="12430127" cy="282575"/>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Rectangle 12"/>
          <p:cNvSpPr/>
          <p:nvPr userDrawn="1"/>
        </p:nvSpPr>
        <p:spPr bwMode="white">
          <a:xfrm>
            <a:off x="0" y="-318"/>
            <a:ext cx="12435840" cy="699516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58332" y="6182440"/>
            <a:ext cx="1552931" cy="332660"/>
          </a:xfrm>
          <a:prstGeom prst="rect">
            <a:avLst/>
          </a:prstGeom>
        </p:spPr>
      </p:pic>
      <p:sp>
        <p:nvSpPr>
          <p:cNvPr id="8" name="Rectangle 6"/>
          <p:cNvSpPr>
            <a:spLocks noChangeArrowheads="1"/>
          </p:cNvSpPr>
          <p:nvPr userDrawn="1"/>
        </p:nvSpPr>
        <p:spPr bwMode="auto">
          <a:xfrm>
            <a:off x="3175" y="4395788"/>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Text Placeholder 16"/>
          <p:cNvSpPr>
            <a:spLocks noGrp="1"/>
          </p:cNvSpPr>
          <p:nvPr>
            <p:ph type="body" sz="quarter" idx="13" hasCustomPrompt="1"/>
          </p:nvPr>
        </p:nvSpPr>
        <p:spPr>
          <a:xfrm>
            <a:off x="274638" y="296863"/>
            <a:ext cx="3657600" cy="461665"/>
          </a:xfrm>
        </p:spPr>
        <p:txBody>
          <a:bodyPr/>
          <a:lstStyle>
            <a:lvl1pPr marL="0" indent="0">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smtClean="0"/>
              <a:t>Session Code</a:t>
            </a:r>
            <a:endParaRPr lang="en-US" dirty="0"/>
          </a:p>
        </p:txBody>
      </p:sp>
      <p:sp>
        <p:nvSpPr>
          <p:cNvPr id="15" name="Text Placeholder 16"/>
          <p:cNvSpPr>
            <a:spLocks noGrp="1"/>
          </p:cNvSpPr>
          <p:nvPr>
            <p:ph type="body" sz="quarter" idx="14" hasCustomPrompt="1"/>
          </p:nvPr>
        </p:nvSpPr>
        <p:spPr>
          <a:xfrm>
            <a:off x="8504239" y="296863"/>
            <a:ext cx="3657600" cy="461665"/>
          </a:xfrm>
        </p:spPr>
        <p:txBody>
          <a:bodyPr/>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smtClean="0"/>
              <a:t>Yammer hashtag</a:t>
            </a:r>
            <a:endParaRPr lang="en-US" dirty="0"/>
          </a:p>
        </p:txBody>
      </p:sp>
    </p:spTree>
    <p:extLst>
      <p:ext uri="{BB962C8B-B14F-4D97-AF65-F5344CB8AC3E}">
        <p14:creationId xmlns:p14="http://schemas.microsoft.com/office/powerpoint/2010/main" val="288605353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par>
                                <p:cTn id="34" presetID="10" presetClass="entr" presetSubtype="0" fill="hold" grpId="0" nodeType="withEffect">
                                  <p:stCondLst>
                                    <p:cond delay="700"/>
                                  </p:stCondLst>
                                  <p:childTnLst>
                                    <p:set>
                                      <p:cBhvr>
                                        <p:cTn id="35" dur="1" fill="hold">
                                          <p:stCondLst>
                                            <p:cond delay="0"/>
                                          </p:stCondLst>
                                        </p:cTn>
                                        <p:tgtEl>
                                          <p:spTgt spid="17"/>
                                        </p:tgtEl>
                                        <p:attrNameLst>
                                          <p:attrName>style.visibility</p:attrName>
                                        </p:attrNameLst>
                                      </p:cBhvr>
                                      <p:to>
                                        <p:strVal val="visible"/>
                                      </p:to>
                                    </p:set>
                                    <p:animEffect transition="in" filter="fade">
                                      <p:cBhvr>
                                        <p:cTn id="36" dur="950"/>
                                        <p:tgtEl>
                                          <p:spTgt spid="17"/>
                                        </p:tgtEl>
                                      </p:cBhvr>
                                    </p:animEffect>
                                  </p:childTnLst>
                                </p:cTn>
                              </p:par>
                              <p:par>
                                <p:cTn id="37" presetID="63" presetClass="path" presetSubtype="0" decel="100000" fill="hold" grpId="1" nodeType="withEffect">
                                  <p:stCondLst>
                                    <p:cond delay="700"/>
                                  </p:stCondLst>
                                  <p:childTnLst>
                                    <p:animMotion origin="layout" path="M -0.01455 -1.34362E-6 L -3.90605E-7 -1.34362E-6 " pathEditMode="relative" rAng="0" ptsTypes="AA">
                                      <p:cBhvr>
                                        <p:cTn id="38" dur="950" fill="hold"/>
                                        <p:tgtEl>
                                          <p:spTgt spid="17"/>
                                        </p:tgtEl>
                                        <p:attrNameLst>
                                          <p:attrName>ppt_x</p:attrName>
                                          <p:attrName>ppt_y</p:attrName>
                                        </p:attrNameLst>
                                      </p:cBhvr>
                                      <p:rCtr x="728" y="0"/>
                                    </p:animMotion>
                                  </p:childTnLst>
                                </p:cTn>
                              </p:par>
                              <p:par>
                                <p:cTn id="39" presetID="6" presetClass="emph" presetSubtype="0" accel="100000" autoRev="1" fill="hold" grpId="2" nodeType="withEffect">
                                  <p:stCondLst>
                                    <p:cond delay="0"/>
                                  </p:stCondLst>
                                  <p:childTnLst>
                                    <p:animScale>
                                      <p:cBhvr>
                                        <p:cTn id="40" dur="500" fill="hold"/>
                                        <p:tgtEl>
                                          <p:spTgt spid="17"/>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5"/>
                                        </p:tgtEl>
                                        <p:attrNameLst>
                                          <p:attrName>style.visibility</p:attrName>
                                        </p:attrNameLst>
                                      </p:cBhvr>
                                      <p:to>
                                        <p:strVal val="visible"/>
                                      </p:to>
                                    </p:set>
                                    <p:animEffect transition="in" filter="fade">
                                      <p:cBhvr>
                                        <p:cTn id="43" dur="950"/>
                                        <p:tgtEl>
                                          <p:spTgt spid="15"/>
                                        </p:tgtEl>
                                      </p:cBhvr>
                                    </p:animEffect>
                                  </p:childTnLst>
                                </p:cTn>
                              </p:par>
                              <p:par>
                                <p:cTn id="44" presetID="63" presetClass="path" presetSubtype="0" decel="100000" fill="hold" grpId="1" nodeType="withEffect">
                                  <p:stCondLst>
                                    <p:cond delay="700"/>
                                  </p:stCondLst>
                                  <p:childTnLst>
                                    <p:animMotion origin="layout" path="M -0.01455 -1.34362E-6 L -3.90605E-7 -1.34362E-6 " pathEditMode="relative" rAng="0" ptsTypes="AA">
                                      <p:cBhvr>
                                        <p:cTn id="45" dur="950" fill="hold"/>
                                        <p:tgtEl>
                                          <p:spTgt spid="15"/>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5"/>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bldP spid="17" grpId="2"/>
      <p:bldP spid="15" grpId="0">
        <p:tmplLst>
          <p:tmpl>
            <p:tnLst>
              <p:par>
                <p:cTn presetID="10" presetClass="entr" presetSubtype="0" fill="hold" nodeType="withEffect">
                  <p:stCondLst>
                    <p:cond delay="700"/>
                  </p:stCondLst>
                  <p:childTnLst>
                    <p:set>
                      <p:cBhvr>
                        <p:cTn dur="1" fill="hold">
                          <p:stCondLst>
                            <p:cond delay="0"/>
                          </p:stCondLst>
                        </p:cTn>
                        <p:tgtEl>
                          <p:spTgt spid="15"/>
                        </p:tgtEl>
                        <p:attrNameLst>
                          <p:attrName>style.visibility</p:attrName>
                        </p:attrNameLst>
                      </p:cBhvr>
                      <p:to>
                        <p:strVal val="visible"/>
                      </p:to>
                    </p:set>
                    <p:animEffect transition="in" filter="fade">
                      <p:cBhvr>
                        <p:cTn dur="950"/>
                        <p:tgtEl>
                          <p:spTgt spid="15"/>
                        </p:tgtEl>
                      </p:cBhvr>
                    </p:animEffect>
                  </p:childTnLst>
                </p:cTn>
              </p:par>
            </p:tnLst>
          </p:tmpl>
        </p:tmplLst>
      </p:bldP>
      <p:bldP spid="15" grpId="1"/>
      <p:bldP spid="15" grpId="2"/>
    </p:bldLst>
  </p:timing>
  <p:extLst mod="1">
    <p:ext uri="{DCECCB84-F9BA-43D5-87BE-67443E8EF086}">
      <p15:sldGuideLst xmlns:p15="http://schemas.microsoft.com/office/powerpoint/2012/main">
        <p15:guide id="4" orient="horz" pos="4406" userDrawn="1">
          <p15:clr>
            <a:srgbClr val="C35EA4"/>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82576" y="2430462"/>
            <a:ext cx="11887200" cy="932563"/>
          </a:xfrm>
        </p:spPr>
        <p:txBody>
          <a:bodyPr/>
          <a:lstStyle>
            <a:lvl1pPr marL="0" indent="0">
              <a:buNone/>
              <a:defRPr sz="5400">
                <a:gradFill>
                  <a:gsLst>
                    <a:gs pos="3333">
                      <a:schemeClr val="tx1"/>
                    </a:gs>
                    <a:gs pos="3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smtClean="0"/>
              <a:t>Edit Master text styles</a:t>
            </a:r>
          </a:p>
        </p:txBody>
      </p:sp>
      <p:sp>
        <p:nvSpPr>
          <p:cNvPr id="4" name="Title 1"/>
          <p:cNvSpPr>
            <a:spLocks noGrp="1"/>
          </p:cNvSpPr>
          <p:nvPr>
            <p:ph type="title"/>
          </p:nvPr>
        </p:nvSpPr>
        <p:spPr>
          <a:xfrm>
            <a:off x="282576" y="1211263"/>
            <a:ext cx="11889564" cy="917575"/>
          </a:xfrm>
        </p:spPr>
        <p:txBody>
          <a:bodyPr/>
          <a:lstStyle>
            <a:lvl1pPr>
              <a:defRPr sz="7200"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480330917"/>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1798637"/>
          </a:xfrm>
        </p:spPr>
        <p:txBody>
          <a:bodyPr/>
          <a:lstStyle>
            <a:lvl1pPr>
              <a:defRPr sz="6600"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smtClean="0"/>
              <a:t>Click icon to add picture</a:t>
            </a:r>
            <a:endParaRPr lang="en-US" dirty="0"/>
          </a:p>
        </p:txBody>
      </p:sp>
    </p:spTree>
    <p:extLst>
      <p:ext uri="{BB962C8B-B14F-4D97-AF65-F5344CB8AC3E}">
        <p14:creationId xmlns:p14="http://schemas.microsoft.com/office/powerpoint/2010/main" val="601816435"/>
      </p:ext>
    </p:extLst>
  </p:cSld>
  <p:clrMapOvr>
    <a:masterClrMapping/>
  </p:clrMapOvr>
  <p:transition>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675439" y="1241426"/>
            <a:ext cx="5486399" cy="917575"/>
          </a:xfrm>
        </p:spPr>
        <p:txBody>
          <a:bodyPr/>
          <a:lstStyle>
            <a:lvl1pPr>
              <a:defRPr sz="6600"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
        <p:nvSpPr>
          <p:cNvPr id="4" name="Picture Placeholder 4"/>
          <p:cNvSpPr>
            <a:spLocks noGrp="1"/>
          </p:cNvSpPr>
          <p:nvPr>
            <p:ph type="pic" sz="quarter" idx="10"/>
          </p:nvPr>
        </p:nvSpPr>
        <p:spPr bwMode="ltGray">
          <a:xfrm>
            <a:off x="0" y="0"/>
            <a:ext cx="6216650" cy="6988560"/>
          </a:xfrm>
          <a:blipFill>
            <a:blip r:embed="rId2"/>
            <a:stretch>
              <a:fillRect/>
            </a:stretch>
          </a:blipFill>
        </p:spPr>
        <p:txBody>
          <a:bodyPr tIns="548640" anchor="ctr" anchorCtr="0">
            <a:noAutofit/>
          </a:bodyPr>
          <a:lstStyle>
            <a:lvl1pPr marL="0" indent="0" algn="ctr">
              <a:buNone/>
              <a:defRPr sz="1400" b="1">
                <a:gradFill>
                  <a:gsLst>
                    <a:gs pos="13139">
                      <a:srgbClr val="FFFFFF"/>
                    </a:gs>
                    <a:gs pos="38000">
                      <a:srgbClr val="FFFFFF"/>
                    </a:gs>
                  </a:gsLst>
                  <a:lin ang="5400000" scaled="0"/>
                </a:gradFill>
                <a:latin typeface="+mn-lt"/>
              </a:defRPr>
            </a:lvl1pPr>
          </a:lstStyle>
          <a:p>
            <a:r>
              <a:rPr lang="en-US" smtClean="0"/>
              <a:t>Click icon to add picture</a:t>
            </a:r>
            <a:endParaRPr lang="en-US" dirty="0"/>
          </a:p>
        </p:txBody>
      </p:sp>
    </p:spTree>
    <p:extLst>
      <p:ext uri="{BB962C8B-B14F-4D97-AF65-F5344CB8AC3E}">
        <p14:creationId xmlns:p14="http://schemas.microsoft.com/office/powerpoint/2010/main" val="4051542199"/>
      </p:ext>
    </p:extLst>
  </p:cSld>
  <p:clrMapOvr>
    <a:masterClrMapping/>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8450787"/>
      </p:ext>
    </p:extLst>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6928305"/>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Wingdings" panose="05000000000000000000" pitchFamily="2" charset="2"/>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Wingdings" panose="05000000000000000000" pitchFamily="2" charset="2"/>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47896568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23_Title and Content">
    <p:spTree>
      <p:nvGrpSpPr>
        <p:cNvPr id="1" name=""/>
        <p:cNvGrpSpPr/>
        <p:nvPr/>
      </p:nvGrpSpPr>
      <p:grpSpPr>
        <a:xfrm>
          <a:off x="0" y="0"/>
          <a:ext cx="0" cy="0"/>
          <a:chOff x="0" y="0"/>
          <a:chExt cx="0" cy="0"/>
        </a:xfrm>
      </p:grpSpPr>
      <p:sp>
        <p:nvSpPr>
          <p:cNvPr id="9" name="Content Placeholder 2"/>
          <p:cNvSpPr>
            <a:spLocks noGrp="1"/>
          </p:cNvSpPr>
          <p:nvPr>
            <p:ph idx="12" hasCustomPrompt="1"/>
          </p:nvPr>
        </p:nvSpPr>
        <p:spPr>
          <a:xfrm>
            <a:off x="514765" y="1476623"/>
            <a:ext cx="2011558" cy="738664"/>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1</a:t>
            </a:r>
            <a:endParaRPr lang="en-US" dirty="0"/>
          </a:p>
        </p:txBody>
      </p:sp>
      <p:sp>
        <p:nvSpPr>
          <p:cNvPr id="2" name="Title 1"/>
          <p:cNvSpPr>
            <a:spLocks noGrp="1"/>
          </p:cNvSpPr>
          <p:nvPr>
            <p:ph type="title"/>
          </p:nvPr>
        </p:nvSpPr>
        <p:spPr>
          <a:xfrm>
            <a:off x="205204" y="48574"/>
            <a:ext cx="10476072" cy="932603"/>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5865721" y="1476623"/>
            <a:ext cx="5962811" cy="1606594"/>
          </a:xfrm>
        </p:spPr>
        <p:txBody>
          <a:bodyPr/>
          <a:lstStyle>
            <a:lvl1pPr>
              <a:defRPr sz="2040"/>
            </a:lvl1pPr>
            <a:lvl2pPr>
              <a:defRPr sz="1836"/>
            </a:lvl2pPr>
            <a:lvl3pPr>
              <a:defRPr sz="1632"/>
            </a:lvl3pPr>
            <a:lvl4pPr>
              <a:defRPr sz="1632"/>
            </a:lvl4pPr>
            <a:lvl5pPr>
              <a:defRPr sz="1632"/>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2"/>
          <p:cNvSpPr>
            <a:spLocks noGrp="1"/>
          </p:cNvSpPr>
          <p:nvPr>
            <p:ph idx="13" hasCustomPrompt="1"/>
          </p:nvPr>
        </p:nvSpPr>
        <p:spPr>
          <a:xfrm>
            <a:off x="2974939" y="1476623"/>
            <a:ext cx="2011558" cy="738664"/>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2</a:t>
            </a:r>
            <a:endParaRPr lang="en-US" dirty="0"/>
          </a:p>
        </p:txBody>
      </p:sp>
    </p:spTree>
    <p:extLst>
      <p:ext uri="{BB962C8B-B14F-4D97-AF65-F5344CB8AC3E}">
        <p14:creationId xmlns:p14="http://schemas.microsoft.com/office/powerpoint/2010/main" val="1007602647"/>
      </p:ext>
    </p:extLst>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itle &amp; Only">
    <p:spTree>
      <p:nvGrpSpPr>
        <p:cNvPr id="1" name=""/>
        <p:cNvGrpSpPr/>
        <p:nvPr/>
      </p:nvGrpSpPr>
      <p:grpSpPr>
        <a:xfrm>
          <a:off x="0" y="0"/>
          <a:ext cx="0" cy="0"/>
          <a:chOff x="0" y="0"/>
          <a:chExt cx="0" cy="0"/>
        </a:xfrm>
      </p:grpSpPr>
      <p:sp>
        <p:nvSpPr>
          <p:cNvPr id="9" name="Text Placeholder 8"/>
          <p:cNvSpPr>
            <a:spLocks noGrp="1"/>
          </p:cNvSpPr>
          <p:nvPr>
            <p:ph type="body" sz="quarter" idx="15"/>
          </p:nvPr>
        </p:nvSpPr>
        <p:spPr>
          <a:xfrm>
            <a:off x="509551" y="513795"/>
            <a:ext cx="11428171" cy="742629"/>
          </a:xfrm>
        </p:spPr>
        <p:txBody>
          <a:bodyPr vert="horz" lIns="0" tIns="0" rIns="0" bIns="0" rtlCol="0">
            <a:noAutofit/>
          </a:bodyPr>
          <a:lstStyle>
            <a:lvl1pPr>
              <a:defRPr lang="en-US" sz="4896" dirty="0" smtClean="0"/>
            </a:lvl1pPr>
          </a:lstStyle>
          <a:p>
            <a:pPr lvl="0"/>
            <a:r>
              <a:rPr lang="en-US" dirty="0" smtClean="0"/>
              <a:t>Click to edit Master text styles</a:t>
            </a:r>
          </a:p>
        </p:txBody>
      </p:sp>
    </p:spTree>
    <p:extLst>
      <p:ext uri="{BB962C8B-B14F-4D97-AF65-F5344CB8AC3E}">
        <p14:creationId xmlns:p14="http://schemas.microsoft.com/office/powerpoint/2010/main" val="3635596336"/>
      </p:ext>
    </p:extLst>
  </p:cSld>
  <p:clrMapOvr>
    <a:masterClrMapping/>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userDrawn="1">
  <p:cSld name="Color Shape &amp; Picture Background">
    <p:bg>
      <p:bgRef idx="1001">
        <a:schemeClr val="bg1"/>
      </p:bgRef>
    </p:bg>
    <p:spTree>
      <p:nvGrpSpPr>
        <p:cNvPr id="1" name=""/>
        <p:cNvGrpSpPr/>
        <p:nvPr/>
      </p:nvGrpSpPr>
      <p:grpSpPr>
        <a:xfrm>
          <a:off x="0" y="0"/>
          <a:ext cx="0" cy="0"/>
          <a:chOff x="0" y="0"/>
          <a:chExt cx="0" cy="0"/>
        </a:xfrm>
      </p:grpSpPr>
      <p:sp>
        <p:nvSpPr>
          <p:cNvPr id="10" name="Picture Placeholder 9"/>
          <p:cNvSpPr>
            <a:spLocks noGrp="1"/>
          </p:cNvSpPr>
          <p:nvPr>
            <p:ph type="pic" sz="quarter" idx="10"/>
          </p:nvPr>
        </p:nvSpPr>
        <p:spPr>
          <a:xfrm>
            <a:off x="0" y="0"/>
            <a:ext cx="12436475" cy="769441"/>
          </a:xfrm>
          <a:prstGeom prst="rect">
            <a:avLst/>
          </a:prstGeom>
          <a:solidFill>
            <a:schemeClr val="bg2">
              <a:lumMod val="85000"/>
            </a:schemeClr>
          </a:solidFill>
        </p:spPr>
        <p:txBody>
          <a:bodyPr/>
          <a:lstStyle>
            <a:lvl1pPr marL="0" marR="0" indent="0" algn="l" defTabSz="1243414" rtl="0" eaLnBrk="1" fontAlgn="base" latinLnBrk="0" hangingPunct="1">
              <a:lnSpc>
                <a:spcPct val="95000"/>
              </a:lnSpc>
              <a:spcBef>
                <a:spcPts val="0"/>
              </a:spcBef>
              <a:spcAft>
                <a:spcPts val="0"/>
              </a:spcAft>
              <a:buClr>
                <a:schemeClr val="accent1"/>
              </a:buClr>
              <a:buSzPct val="110000"/>
              <a:buFont typeface="Avenir LT Pro 45 Book" charset="0"/>
              <a:buNone/>
              <a:tabLst/>
              <a:defRPr/>
            </a:lvl1pPr>
          </a:lstStyle>
          <a:p>
            <a:r>
              <a:rPr lang="en-US" dirty="0" smtClean="0"/>
              <a:t>Drag picture to placeholder or click icon to add</a:t>
            </a:r>
          </a:p>
        </p:txBody>
      </p:sp>
      <p:sp>
        <p:nvSpPr>
          <p:cNvPr id="7" name="Title 1"/>
          <p:cNvSpPr>
            <a:spLocks noGrp="1"/>
          </p:cNvSpPr>
          <p:nvPr>
            <p:ph type="ctrTitle"/>
          </p:nvPr>
        </p:nvSpPr>
        <p:spPr>
          <a:xfrm>
            <a:off x="494440" y="1464187"/>
            <a:ext cx="4079164" cy="4066151"/>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969696">
              <a:alpha val="80000"/>
            </a:srgbClr>
          </a:solidFill>
          <a:ln>
            <a:noFill/>
          </a:ln>
          <a:extLst/>
        </p:spPr>
        <p:txBody>
          <a:bodyPr vert="horz" wrap="square" lIns="182868" tIns="0" rIns="182868" bIns="0" numCol="1" anchor="ctr" anchorCtr="0" compatLnSpc="1">
            <a:prstTxWarp prst="textNoShape">
              <a:avLst/>
            </a:prstTxWarp>
          </a:bodyPr>
          <a:lstStyle>
            <a:lvl1pPr>
              <a:lnSpc>
                <a:spcPct val="95000"/>
              </a:lnSpc>
              <a:defRPr lang="en-US" sz="3264" kern="1200" dirty="0" smtClean="0">
                <a:solidFill>
                  <a:schemeClr val="bg1"/>
                </a:solidFill>
                <a:latin typeface="Segoe UI Light"/>
                <a:ea typeface="ＭＳ Ｐゴシック" charset="0"/>
                <a:cs typeface="Segoe UI Light"/>
              </a:defRPr>
            </a:lvl1pPr>
          </a:lstStyle>
          <a:p>
            <a:pPr marL="0" lvl="0" indent="0" algn="l" defTabSz="1243414"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pic>
        <p:nvPicPr>
          <p:cNvPr id="6" name="Picture 5"/>
          <p:cNvPicPr>
            <a:picLocks noChangeAspect="1" noChangeArrowheads="1"/>
          </p:cNvPicPr>
          <p:nvPr userDrawn="1"/>
        </p:nvPicPr>
        <p:blipFill>
          <a:blip r:embed="rId2" cstate="screen">
            <a:extLst>
              <a:ext uri="{28A0092B-C50C-407E-A947-70E740481C1C}">
                <a14:useLocalDpi xmlns:a14="http://schemas.microsoft.com/office/drawing/2010/main"/>
              </a:ext>
            </a:extLst>
          </a:blip>
          <a:stretch>
            <a:fillRect/>
          </a:stretch>
        </p:blipFill>
        <p:spPr bwMode="auto">
          <a:xfrm>
            <a:off x="10684353" y="6175137"/>
            <a:ext cx="1368010" cy="462499"/>
          </a:xfrm>
          <a:prstGeom prst="rect">
            <a:avLst/>
          </a:prstGeom>
          <a:noFill/>
          <a:extLst>
            <a:ext uri="{909E8E84-426E-40dd-AFC4-6F175D3DCCD1}">
              <a14:hiddenFill xmlns="" xmlns:a14="http://schemas.microsoft.com/office/drawing/2010/main">
                <a:solidFill>
                  <a:srgbClr val="FFFFFF"/>
                </a:solidFill>
              </a14:hiddenFill>
            </a:ext>
          </a:extLst>
        </p:spPr>
      </p:pic>
      <p:sp>
        <p:nvSpPr>
          <p:cNvPr id="8" name="Text Placeholder 13"/>
          <p:cNvSpPr>
            <a:spLocks noGrp="1"/>
          </p:cNvSpPr>
          <p:nvPr>
            <p:ph type="body" sz="quarter" idx="15"/>
          </p:nvPr>
        </p:nvSpPr>
        <p:spPr>
          <a:xfrm>
            <a:off x="5071753" y="3220267"/>
            <a:ext cx="6865972" cy="553998"/>
          </a:xfrm>
        </p:spPr>
        <p:txBody>
          <a:bodyPr vert="horz" lIns="0" tIns="0" rIns="0" bIns="0" rtlCol="0" anchor="ctr">
            <a:spAutoFit/>
          </a:bodyPr>
          <a:lstStyle>
            <a:lvl1pPr>
              <a:defRPr lang="en-US" dirty="0" smtClean="0">
                <a:solidFill>
                  <a:schemeClr val="bg1"/>
                </a:solidFill>
              </a:defRPr>
            </a:lvl1pPr>
          </a:lstStyle>
          <a:p>
            <a:pPr lvl="0"/>
            <a:r>
              <a:rPr lang="en-US" dirty="0" smtClean="0"/>
              <a:t>Click to edit Master text styles</a:t>
            </a:r>
          </a:p>
        </p:txBody>
      </p:sp>
    </p:spTree>
    <p:extLst>
      <p:ext uri="{BB962C8B-B14F-4D97-AF65-F5344CB8AC3E}">
        <p14:creationId xmlns:p14="http://schemas.microsoft.com/office/powerpoint/2010/main" val="3000977776"/>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Slide - STATIC">
    <p:bg>
      <p:bgPr>
        <a:solidFill>
          <a:schemeClr val="accent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58332" y="6182440"/>
            <a:ext cx="1552931" cy="332660"/>
          </a:xfrm>
          <a:prstGeom prst="rect">
            <a:avLst/>
          </a:prstGeom>
        </p:spPr>
      </p:pic>
      <p:sp>
        <p:nvSpPr>
          <p:cNvPr id="8" name="Rectangle 6"/>
          <p:cNvSpPr>
            <a:spLocks noChangeArrowheads="1"/>
          </p:cNvSpPr>
          <p:nvPr userDrawn="1"/>
        </p:nvSpPr>
        <p:spPr bwMode="auto">
          <a:xfrm>
            <a:off x="3175" y="4395788"/>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Text Placeholder 16"/>
          <p:cNvSpPr>
            <a:spLocks noGrp="1"/>
          </p:cNvSpPr>
          <p:nvPr>
            <p:ph type="body" sz="quarter" idx="13" hasCustomPrompt="1"/>
          </p:nvPr>
        </p:nvSpPr>
        <p:spPr>
          <a:xfrm>
            <a:off x="274638" y="296863"/>
            <a:ext cx="3657600" cy="461665"/>
          </a:xfrm>
        </p:spPr>
        <p:txBody>
          <a:bodyPr/>
          <a:lstStyle>
            <a:lvl1pPr marL="0" indent="0">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smtClean="0"/>
              <a:t>Session Code</a:t>
            </a:r>
            <a:endParaRPr lang="en-US" dirty="0"/>
          </a:p>
        </p:txBody>
      </p:sp>
      <p:sp>
        <p:nvSpPr>
          <p:cNvPr id="10" name="Text Placeholder 16"/>
          <p:cNvSpPr>
            <a:spLocks noGrp="1"/>
          </p:cNvSpPr>
          <p:nvPr>
            <p:ph type="body" sz="quarter" idx="14" hasCustomPrompt="1"/>
          </p:nvPr>
        </p:nvSpPr>
        <p:spPr>
          <a:xfrm>
            <a:off x="8504239" y="296863"/>
            <a:ext cx="3657600" cy="461665"/>
          </a:xfrm>
        </p:spPr>
        <p:txBody>
          <a:bodyPr/>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smtClean="0"/>
              <a:t>Yammer hashtag</a:t>
            </a:r>
            <a:endParaRPr lang="en-US" dirty="0"/>
          </a:p>
        </p:txBody>
      </p:sp>
    </p:spTree>
    <p:extLst>
      <p:ext uri="{BB962C8B-B14F-4D97-AF65-F5344CB8AC3E}">
        <p14:creationId xmlns:p14="http://schemas.microsoft.com/office/powerpoint/2010/main" val="2816708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userDrawn="1">
  <p:cSld name="Title &amp; Content">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94440" y="1736799"/>
            <a:ext cx="2630033" cy="4229099"/>
          </a:xfrm>
        </p:spPr>
        <p:txBody>
          <a:bodyPr/>
          <a:lstStyle/>
          <a:p>
            <a:r>
              <a:rPr lang="en-US" dirty="0" smtClean="0"/>
              <a:t>Click to edit Master title style</a:t>
            </a:r>
            <a:endParaRPr lang="en-US" dirty="0"/>
          </a:p>
        </p:txBody>
      </p:sp>
      <p:sp>
        <p:nvSpPr>
          <p:cNvPr id="5" name="Content Placeholder 4"/>
          <p:cNvSpPr>
            <a:spLocks noGrp="1"/>
          </p:cNvSpPr>
          <p:nvPr>
            <p:ph sz="quarter" idx="14"/>
          </p:nvPr>
        </p:nvSpPr>
        <p:spPr>
          <a:xfrm>
            <a:off x="3730944" y="1736803"/>
            <a:ext cx="8146222" cy="1850763"/>
          </a:xfrm>
        </p:spPr>
        <p:txBody>
          <a:bodyPr/>
          <a:lstStyle>
            <a:lvl1pPr>
              <a:spcAft>
                <a:spcPts val="1632"/>
              </a:spcAft>
              <a:defRPr>
                <a:solidFill>
                  <a:schemeClr val="bg1"/>
                </a:solidFill>
              </a:defRPr>
            </a:lvl1pPr>
            <a:lvl2pPr marL="0" marR="0" indent="0" algn="l" defTabSz="1243414" rtl="0" eaLnBrk="1" fontAlgn="auto" latinLnBrk="0" hangingPunct="1">
              <a:lnSpc>
                <a:spcPct val="95000"/>
              </a:lnSpc>
              <a:spcBef>
                <a:spcPts val="0"/>
              </a:spcBef>
              <a:spcAft>
                <a:spcPts val="1632"/>
              </a:spcAft>
              <a:buClrTx/>
              <a:buSzTx/>
              <a:buFont typeface="Arial" pitchFamily="34" charset="0"/>
              <a:buNone/>
              <a:tabLst/>
              <a:defRPr baseline="0">
                <a:solidFill>
                  <a:schemeClr val="bg1"/>
                </a:solidFill>
              </a:defRPr>
            </a:lvl2pPr>
            <a:lvl3pPr marL="621707" marR="0" indent="-310853" algn="l" defTabSz="1243414" rtl="0" eaLnBrk="1" fontAlgn="auto" latinLnBrk="0" hangingPunct="1">
              <a:lnSpc>
                <a:spcPct val="95000"/>
              </a:lnSpc>
              <a:spcBef>
                <a:spcPts val="0"/>
              </a:spcBef>
              <a:spcAft>
                <a:spcPts val="1632"/>
              </a:spcAft>
              <a:buClrTx/>
              <a:buSzTx/>
              <a:buFont typeface="Lucida Grande"/>
              <a:buChar char="-"/>
              <a:tabLst/>
              <a:defRPr>
                <a:solidFill>
                  <a:schemeClr val="bg1"/>
                </a:solidFill>
              </a:defRPr>
            </a:lvl3pPr>
            <a:lvl4pPr marL="852689" marR="0" indent="-230982" algn="l" defTabSz="1243414" rtl="0" eaLnBrk="1" fontAlgn="auto" latinLnBrk="0" hangingPunct="1">
              <a:lnSpc>
                <a:spcPct val="95000"/>
              </a:lnSpc>
              <a:spcBef>
                <a:spcPts val="0"/>
              </a:spcBef>
              <a:spcAft>
                <a:spcPts val="1632"/>
              </a:spcAft>
              <a:buClrTx/>
              <a:buSzTx/>
              <a:buFont typeface="Arial" pitchFamily="34" charset="0"/>
              <a:buChar char="•"/>
              <a:tabLst/>
              <a:defRPr>
                <a:solidFill>
                  <a:schemeClr val="bg1"/>
                </a:solidFill>
              </a:defRPr>
            </a:lvl4pPr>
            <a:lvl5pPr marL="1243414" marR="0" indent="-310853" algn="l" defTabSz="1243414" rtl="0" eaLnBrk="1" fontAlgn="auto" latinLnBrk="0" hangingPunct="1">
              <a:lnSpc>
                <a:spcPct val="95000"/>
              </a:lnSpc>
              <a:spcBef>
                <a:spcPts val="0"/>
              </a:spcBef>
              <a:spcAft>
                <a:spcPts val="1632"/>
              </a:spcAft>
              <a:buClrTx/>
              <a:buSzTx/>
              <a:buFont typeface="Lucida Grande"/>
              <a:buChar char="-"/>
              <a:tabLst/>
              <a:defRPr>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p:txBody>
      </p:sp>
      <p:sp>
        <p:nvSpPr>
          <p:cNvPr id="9" name="Text Placeholder 8"/>
          <p:cNvSpPr>
            <a:spLocks noGrp="1"/>
          </p:cNvSpPr>
          <p:nvPr>
            <p:ph type="body" sz="quarter" idx="15"/>
          </p:nvPr>
        </p:nvSpPr>
        <p:spPr>
          <a:xfrm>
            <a:off x="509551" y="513799"/>
            <a:ext cx="11428171" cy="729676"/>
          </a:xfrm>
        </p:spPr>
        <p:txBody>
          <a:bodyPr>
            <a:noAutofit/>
          </a:bodyPr>
          <a:lstStyle>
            <a:lvl1pPr>
              <a:defRPr sz="4896"/>
            </a:lvl1pPr>
          </a:lstStyle>
          <a:p>
            <a:pPr lvl="0"/>
            <a:r>
              <a:rPr lang="en-US" dirty="0" smtClean="0"/>
              <a:t>Click to edit Master text styles</a:t>
            </a:r>
          </a:p>
        </p:txBody>
      </p:sp>
    </p:spTree>
    <p:extLst>
      <p:ext uri="{BB962C8B-B14F-4D97-AF65-F5344CB8AC3E}">
        <p14:creationId xmlns:p14="http://schemas.microsoft.com/office/powerpoint/2010/main" val="1774863466"/>
      </p:ext>
    </p:extLst>
  </p:cSld>
  <p:clrMapOvr>
    <a:masterClrMapping/>
  </p:clrMapOvr>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1_Title &amp; Content_with Subtitle">
    <p:spTree>
      <p:nvGrpSpPr>
        <p:cNvPr id="1" name=""/>
        <p:cNvGrpSpPr/>
        <p:nvPr/>
      </p:nvGrpSpPr>
      <p:grpSpPr>
        <a:xfrm>
          <a:off x="0" y="0"/>
          <a:ext cx="0" cy="0"/>
          <a:chOff x="0" y="0"/>
          <a:chExt cx="0" cy="0"/>
        </a:xfrm>
      </p:grpSpPr>
      <p:sp>
        <p:nvSpPr>
          <p:cNvPr id="3" name="Text Placeholder 8"/>
          <p:cNvSpPr>
            <a:spLocks noGrp="1"/>
          </p:cNvSpPr>
          <p:nvPr>
            <p:ph type="body" sz="quarter" idx="15"/>
          </p:nvPr>
        </p:nvSpPr>
        <p:spPr>
          <a:xfrm>
            <a:off x="509551" y="513795"/>
            <a:ext cx="11428171" cy="742629"/>
          </a:xfrm>
        </p:spPr>
        <p:txBody>
          <a:bodyPr>
            <a:noAutofit/>
          </a:bodyPr>
          <a:lstStyle>
            <a:lvl1pPr>
              <a:lnSpc>
                <a:spcPct val="95000"/>
              </a:lnSpc>
              <a:defRPr sz="4896"/>
            </a:lvl1pPr>
          </a:lstStyle>
          <a:p>
            <a:pPr lvl="0"/>
            <a:r>
              <a:rPr lang="en-US" dirty="0" smtClean="0"/>
              <a:t>Click to edit Master text styles</a:t>
            </a:r>
          </a:p>
        </p:txBody>
      </p:sp>
    </p:spTree>
    <p:extLst>
      <p:ext uri="{BB962C8B-B14F-4D97-AF65-F5344CB8AC3E}">
        <p14:creationId xmlns:p14="http://schemas.microsoft.com/office/powerpoint/2010/main" val="3780507706"/>
      </p:ext>
    </p:extLst>
  </p:cSld>
  <p:clrMapOvr>
    <a:masterClrMapping/>
  </p:clrMapOvr>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Title 3"/>
          <p:cNvSpPr>
            <a:spLocks noGrp="1"/>
          </p:cNvSpPr>
          <p:nvPr>
            <p:ph type="title"/>
          </p:nvPr>
        </p:nvSpPr>
        <p:spPr>
          <a:xfrm>
            <a:off x="494438" y="2841162"/>
            <a:ext cx="9199969" cy="802198"/>
          </a:xfrm>
        </p:spPr>
        <p:txBody>
          <a:bodyPr>
            <a:spAutoFit/>
          </a:bodyPr>
          <a:lstStyle>
            <a:lvl1pPr>
              <a:lnSpc>
                <a:spcPct val="95000"/>
              </a:lnSpc>
              <a:defRPr sz="5440">
                <a:latin typeface="Segoe UI Light"/>
                <a:cs typeface="Segoe UI Light"/>
              </a:defRPr>
            </a:lvl1pPr>
          </a:lstStyle>
          <a:p>
            <a:r>
              <a:rPr lang="en-US" dirty="0" smtClean="0"/>
              <a:t>Click to edit Master title style</a:t>
            </a:r>
            <a:endParaRPr lang="en-US" dirty="0"/>
          </a:p>
        </p:txBody>
      </p:sp>
      <p:sp>
        <p:nvSpPr>
          <p:cNvPr id="10" name="Content Placeholder 5"/>
          <p:cNvSpPr>
            <a:spLocks noGrp="1"/>
          </p:cNvSpPr>
          <p:nvPr>
            <p:ph sz="quarter" idx="12"/>
          </p:nvPr>
        </p:nvSpPr>
        <p:spPr>
          <a:xfrm>
            <a:off x="494438" y="6024910"/>
            <a:ext cx="6835015" cy="462300"/>
          </a:xfrm>
        </p:spPr>
        <p:txBody>
          <a:bodyPr anchor="b" anchorCtr="0">
            <a:normAutofit/>
          </a:bodyPr>
          <a:lstStyle>
            <a:lvl1pPr>
              <a:defRPr sz="1904">
                <a:solidFill>
                  <a:srgbClr val="505050"/>
                </a:solidFill>
                <a:latin typeface="+mn-lt"/>
              </a:defRPr>
            </a:lvl1pPr>
          </a:lstStyle>
          <a:p>
            <a:pPr lvl="0"/>
            <a:r>
              <a:rPr lang="en-US" dirty="0" smtClean="0"/>
              <a:t>Click to edit Master text styles</a:t>
            </a:r>
          </a:p>
        </p:txBody>
      </p:sp>
      <p:pic>
        <p:nvPicPr>
          <p:cNvPr id="8" name="Picture 7" descr="logo_80.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121912" y="3108545"/>
            <a:ext cx="1815812" cy="388994"/>
          </a:xfrm>
          <a:prstGeom prst="rect">
            <a:avLst/>
          </a:prstGeom>
        </p:spPr>
      </p:pic>
    </p:spTree>
    <p:extLst>
      <p:ext uri="{BB962C8B-B14F-4D97-AF65-F5344CB8AC3E}">
        <p14:creationId xmlns:p14="http://schemas.microsoft.com/office/powerpoint/2010/main" val="3053075117"/>
      </p:ext>
    </p:extLst>
  </p:cSld>
  <p:clrMapOvr>
    <a:masterClrMapping/>
  </p:clrMapOvr>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ivider_LG Text">
    <p:spTree>
      <p:nvGrpSpPr>
        <p:cNvPr id="1" name=""/>
        <p:cNvGrpSpPr/>
        <p:nvPr/>
      </p:nvGrpSpPr>
      <p:grpSpPr>
        <a:xfrm>
          <a:off x="0" y="0"/>
          <a:ext cx="0" cy="0"/>
          <a:chOff x="0" y="0"/>
          <a:chExt cx="0" cy="0"/>
        </a:xfrm>
      </p:grpSpPr>
      <p:sp>
        <p:nvSpPr>
          <p:cNvPr id="4" name="Title 3"/>
          <p:cNvSpPr>
            <a:spLocks noGrp="1"/>
          </p:cNvSpPr>
          <p:nvPr>
            <p:ph type="title"/>
          </p:nvPr>
        </p:nvSpPr>
        <p:spPr>
          <a:xfrm>
            <a:off x="494440" y="2841686"/>
            <a:ext cx="11443283" cy="802198"/>
          </a:xfrm>
        </p:spPr>
        <p:txBody>
          <a:bodyPr>
            <a:spAutoFit/>
          </a:bodyPr>
          <a:lstStyle>
            <a:lvl1pPr>
              <a:lnSpc>
                <a:spcPct val="95000"/>
              </a:lnSpc>
              <a:defRPr sz="5440">
                <a:latin typeface="Segoe UI Light"/>
                <a:cs typeface="Segoe UI Light"/>
              </a:defRPr>
            </a:lvl1pPr>
          </a:lstStyle>
          <a:p>
            <a:r>
              <a:rPr lang="en-US" dirty="0" smtClean="0"/>
              <a:t>Click to edit Master title style</a:t>
            </a:r>
            <a:endParaRPr lang="en-US" dirty="0"/>
          </a:p>
        </p:txBody>
      </p:sp>
      <p:sp>
        <p:nvSpPr>
          <p:cNvPr id="10" name="Content Placeholder 5"/>
          <p:cNvSpPr>
            <a:spLocks noGrp="1"/>
          </p:cNvSpPr>
          <p:nvPr>
            <p:ph sz="quarter" idx="12"/>
          </p:nvPr>
        </p:nvSpPr>
        <p:spPr>
          <a:xfrm>
            <a:off x="494438" y="5962413"/>
            <a:ext cx="8018627" cy="524795"/>
          </a:xfrm>
        </p:spPr>
        <p:txBody>
          <a:bodyPr anchor="b" anchorCtr="0">
            <a:normAutofit/>
          </a:bodyPr>
          <a:lstStyle>
            <a:lvl1pPr>
              <a:defRPr sz="1904">
                <a:solidFill>
                  <a:srgbClr val="505050"/>
                </a:solidFill>
                <a:latin typeface="+mn-lt"/>
              </a:defRPr>
            </a:lvl1pPr>
          </a:lstStyle>
          <a:p>
            <a:pPr lvl="0"/>
            <a:r>
              <a:rPr lang="en-US" dirty="0" smtClean="0"/>
              <a:t>Click to edit Master text styles</a:t>
            </a:r>
          </a:p>
        </p:txBody>
      </p:sp>
    </p:spTree>
    <p:extLst>
      <p:ext uri="{BB962C8B-B14F-4D97-AF65-F5344CB8AC3E}">
        <p14:creationId xmlns:p14="http://schemas.microsoft.com/office/powerpoint/2010/main" val="1333566834"/>
      </p:ext>
    </p:extLst>
  </p:cSld>
  <p:clrMapOvr>
    <a:masterClrMapping/>
  </p:clrMapOvr>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mp; Content">
    <p:spTree>
      <p:nvGrpSpPr>
        <p:cNvPr id="1" name=""/>
        <p:cNvGrpSpPr/>
        <p:nvPr/>
      </p:nvGrpSpPr>
      <p:grpSpPr>
        <a:xfrm>
          <a:off x="0" y="0"/>
          <a:ext cx="0" cy="0"/>
          <a:chOff x="0" y="0"/>
          <a:chExt cx="0" cy="0"/>
        </a:xfrm>
      </p:grpSpPr>
      <p:sp>
        <p:nvSpPr>
          <p:cNvPr id="2" name="Title 1"/>
          <p:cNvSpPr>
            <a:spLocks noGrp="1"/>
          </p:cNvSpPr>
          <p:nvPr>
            <p:ph type="title"/>
          </p:nvPr>
        </p:nvSpPr>
        <p:spPr>
          <a:xfrm>
            <a:off x="494440" y="1736799"/>
            <a:ext cx="2630033" cy="4229099"/>
          </a:xfrm>
        </p:spPr>
        <p:txBody>
          <a:bodyPr/>
          <a:lstStyle/>
          <a:p>
            <a:r>
              <a:rPr lang="en-US" dirty="0" smtClean="0"/>
              <a:t>Click to edit Master title style</a:t>
            </a:r>
            <a:endParaRPr lang="en-US" dirty="0"/>
          </a:p>
        </p:txBody>
      </p:sp>
      <p:sp>
        <p:nvSpPr>
          <p:cNvPr id="5" name="Content Placeholder 4"/>
          <p:cNvSpPr>
            <a:spLocks noGrp="1"/>
          </p:cNvSpPr>
          <p:nvPr>
            <p:ph sz="quarter" idx="14"/>
          </p:nvPr>
        </p:nvSpPr>
        <p:spPr>
          <a:xfrm>
            <a:off x="3730945" y="1736799"/>
            <a:ext cx="8206780" cy="1454769"/>
          </a:xfrm>
        </p:spPr>
        <p:txBody>
          <a:bodyPr/>
          <a:lstStyle/>
          <a:p>
            <a:pPr lvl="0"/>
            <a:r>
              <a:rPr lang="en-US" dirty="0" smtClean="0"/>
              <a:t>Click to edit Master text styles</a:t>
            </a:r>
          </a:p>
          <a:p>
            <a:pPr lvl="1"/>
            <a:r>
              <a:rPr lang="en-US" dirty="0" smtClean="0"/>
              <a:t>Second level</a:t>
            </a:r>
          </a:p>
          <a:p>
            <a:pPr lvl="2"/>
            <a:r>
              <a:rPr lang="en-US" dirty="0" smtClean="0"/>
              <a:t>Third level</a:t>
            </a:r>
          </a:p>
        </p:txBody>
      </p:sp>
      <p:sp>
        <p:nvSpPr>
          <p:cNvPr id="9" name="Text Placeholder 8"/>
          <p:cNvSpPr>
            <a:spLocks noGrp="1"/>
          </p:cNvSpPr>
          <p:nvPr>
            <p:ph type="body" sz="quarter" idx="15"/>
          </p:nvPr>
        </p:nvSpPr>
        <p:spPr>
          <a:xfrm>
            <a:off x="509551" y="513799"/>
            <a:ext cx="11428171" cy="729676"/>
          </a:xfrm>
        </p:spPr>
        <p:txBody>
          <a:bodyPr>
            <a:noAutofit/>
          </a:bodyPr>
          <a:lstStyle>
            <a:lvl1pPr>
              <a:defRPr sz="4896"/>
            </a:lvl1pPr>
          </a:lstStyle>
          <a:p>
            <a:pPr lvl="0"/>
            <a:r>
              <a:rPr lang="en-US" dirty="0" smtClean="0"/>
              <a:t>Click to edit Master text styles</a:t>
            </a:r>
          </a:p>
        </p:txBody>
      </p:sp>
    </p:spTree>
    <p:extLst>
      <p:ext uri="{BB962C8B-B14F-4D97-AF65-F5344CB8AC3E}">
        <p14:creationId xmlns:p14="http://schemas.microsoft.com/office/powerpoint/2010/main" val="3428307629"/>
      </p:ext>
    </p:extLst>
  </p:cSld>
  <p:clrMapOvr>
    <a:masterClrMapping/>
  </p:clrMapOvr>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mp; Only">
    <p:spTree>
      <p:nvGrpSpPr>
        <p:cNvPr id="1" name=""/>
        <p:cNvGrpSpPr/>
        <p:nvPr/>
      </p:nvGrpSpPr>
      <p:grpSpPr>
        <a:xfrm>
          <a:off x="0" y="0"/>
          <a:ext cx="0" cy="0"/>
          <a:chOff x="0" y="0"/>
          <a:chExt cx="0" cy="0"/>
        </a:xfrm>
      </p:grpSpPr>
      <p:sp>
        <p:nvSpPr>
          <p:cNvPr id="9" name="Text Placeholder 8"/>
          <p:cNvSpPr>
            <a:spLocks noGrp="1"/>
          </p:cNvSpPr>
          <p:nvPr>
            <p:ph type="body" sz="quarter" idx="15"/>
          </p:nvPr>
        </p:nvSpPr>
        <p:spPr>
          <a:xfrm>
            <a:off x="509551" y="513795"/>
            <a:ext cx="11428171" cy="742629"/>
          </a:xfrm>
        </p:spPr>
        <p:txBody>
          <a:bodyPr vert="horz" lIns="0" tIns="0" rIns="0" bIns="0" rtlCol="0">
            <a:noAutofit/>
          </a:bodyPr>
          <a:lstStyle>
            <a:lvl1pPr>
              <a:defRPr lang="en-US" sz="4896" dirty="0" smtClean="0"/>
            </a:lvl1pPr>
          </a:lstStyle>
          <a:p>
            <a:pPr lvl="0"/>
            <a:r>
              <a:rPr lang="en-US" dirty="0" smtClean="0"/>
              <a:t>Click to edit Master text styles</a:t>
            </a:r>
          </a:p>
        </p:txBody>
      </p:sp>
    </p:spTree>
    <p:extLst>
      <p:ext uri="{BB962C8B-B14F-4D97-AF65-F5344CB8AC3E}">
        <p14:creationId xmlns:p14="http://schemas.microsoft.com/office/powerpoint/2010/main" val="3384750935"/>
      </p:ext>
    </p:extLst>
  </p:cSld>
  <p:clrMapOvr>
    <a:masterClrMapping/>
  </p:clrMapOvr>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ext Only_LG">
    <p:spTree>
      <p:nvGrpSpPr>
        <p:cNvPr id="1" name=""/>
        <p:cNvGrpSpPr/>
        <p:nvPr/>
      </p:nvGrpSpPr>
      <p:grpSpPr>
        <a:xfrm>
          <a:off x="0" y="0"/>
          <a:ext cx="0" cy="0"/>
          <a:chOff x="0" y="0"/>
          <a:chExt cx="0" cy="0"/>
        </a:xfrm>
      </p:grpSpPr>
      <p:sp>
        <p:nvSpPr>
          <p:cNvPr id="5" name="Content Placeholder 4"/>
          <p:cNvSpPr>
            <a:spLocks noGrp="1"/>
          </p:cNvSpPr>
          <p:nvPr>
            <p:ph sz="quarter" idx="14"/>
          </p:nvPr>
        </p:nvSpPr>
        <p:spPr>
          <a:xfrm>
            <a:off x="494437" y="1746474"/>
            <a:ext cx="9101609" cy="481319"/>
          </a:xfrm>
        </p:spPr>
        <p:txBody>
          <a:bodyPr/>
          <a:lstStyle>
            <a:lvl1pPr>
              <a:defRPr>
                <a:solidFill>
                  <a:srgbClr val="505050"/>
                </a:solidFill>
              </a:defRPr>
            </a:lvl1pPr>
          </a:lstStyle>
          <a:p>
            <a:pPr lvl="0"/>
            <a:r>
              <a:rPr lang="en-US" dirty="0" smtClean="0"/>
              <a:t>Click to edit Master text styles</a:t>
            </a:r>
          </a:p>
        </p:txBody>
      </p:sp>
    </p:spTree>
    <p:extLst>
      <p:ext uri="{BB962C8B-B14F-4D97-AF65-F5344CB8AC3E}">
        <p14:creationId xmlns:p14="http://schemas.microsoft.com/office/powerpoint/2010/main" val="2750054871"/>
      </p:ext>
    </p:extLst>
  </p:cSld>
  <p:clrMapOvr>
    <a:masterClrMapping/>
  </p:clrMapOvr>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mall Text_for Exhibits">
    <p:spTree>
      <p:nvGrpSpPr>
        <p:cNvPr id="1" name=""/>
        <p:cNvGrpSpPr/>
        <p:nvPr/>
      </p:nvGrpSpPr>
      <p:grpSpPr>
        <a:xfrm>
          <a:off x="0" y="0"/>
          <a:ext cx="0" cy="0"/>
          <a:chOff x="0" y="0"/>
          <a:chExt cx="0" cy="0"/>
        </a:xfrm>
      </p:grpSpPr>
      <p:sp>
        <p:nvSpPr>
          <p:cNvPr id="3" name="Title 2"/>
          <p:cNvSpPr>
            <a:spLocks noGrp="1"/>
          </p:cNvSpPr>
          <p:nvPr>
            <p:ph type="title"/>
          </p:nvPr>
        </p:nvSpPr>
        <p:spPr>
          <a:xfrm>
            <a:off x="494440" y="1736800"/>
            <a:ext cx="2636274" cy="4229099"/>
          </a:xfr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a:defRPr lang="en-US" dirty="0"/>
            </a:lvl1pPr>
          </a:lstStyle>
          <a:p>
            <a:pPr lvl="0"/>
            <a:r>
              <a:rPr lang="en-US" dirty="0" smtClean="0"/>
              <a:t>Click to edit Master title style</a:t>
            </a:r>
            <a:endParaRPr lang="en-US" dirty="0"/>
          </a:p>
        </p:txBody>
      </p:sp>
      <p:sp>
        <p:nvSpPr>
          <p:cNvPr id="4" name="Text Placeholder 8"/>
          <p:cNvSpPr>
            <a:spLocks noGrp="1"/>
          </p:cNvSpPr>
          <p:nvPr>
            <p:ph type="body" sz="quarter" idx="15"/>
          </p:nvPr>
        </p:nvSpPr>
        <p:spPr>
          <a:xfrm>
            <a:off x="509551" y="513795"/>
            <a:ext cx="11428171" cy="742629"/>
          </a:xfrm>
        </p:spPr>
        <p:txBody>
          <a:bodyPr vert="horz" lIns="0" tIns="0" rIns="0" bIns="0" rtlCol="0">
            <a:noAutofit/>
          </a:bodyPr>
          <a:lstStyle>
            <a:lvl1pPr>
              <a:defRPr lang="en-US" sz="4896" dirty="0" smtClean="0"/>
            </a:lvl1pPr>
          </a:lstStyle>
          <a:p>
            <a:pPr lvl="0"/>
            <a:r>
              <a:rPr lang="en-US" dirty="0" smtClean="0"/>
              <a:t>Click to edit Master text styles</a:t>
            </a:r>
          </a:p>
        </p:txBody>
      </p:sp>
    </p:spTree>
    <p:extLst>
      <p:ext uri="{BB962C8B-B14F-4D97-AF65-F5344CB8AC3E}">
        <p14:creationId xmlns:p14="http://schemas.microsoft.com/office/powerpoint/2010/main" val="1353535137"/>
      </p:ext>
    </p:extLst>
  </p:cSld>
  <p:clrMapOvr>
    <a:masterClrMapping/>
  </p:clrMapOvr>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olor Shape &amp; White Background">
    <p:spTree>
      <p:nvGrpSpPr>
        <p:cNvPr id="1" name=""/>
        <p:cNvGrpSpPr/>
        <p:nvPr/>
      </p:nvGrpSpPr>
      <p:grpSpPr>
        <a:xfrm>
          <a:off x="0" y="0"/>
          <a:ext cx="0" cy="0"/>
          <a:chOff x="0" y="0"/>
          <a:chExt cx="0" cy="0"/>
        </a:xfrm>
      </p:grpSpPr>
      <p:sp>
        <p:nvSpPr>
          <p:cNvPr id="8" name="Text Placeholder 13"/>
          <p:cNvSpPr>
            <a:spLocks noGrp="1"/>
          </p:cNvSpPr>
          <p:nvPr>
            <p:ph type="body" sz="quarter" idx="15"/>
          </p:nvPr>
        </p:nvSpPr>
        <p:spPr>
          <a:xfrm>
            <a:off x="5071753" y="3256606"/>
            <a:ext cx="6865972" cy="481319"/>
          </a:xfrm>
        </p:spPr>
        <p:txBody>
          <a:bodyPr vert="horz" lIns="0" tIns="0" rIns="0" bIns="0" rtlCol="0" anchor="ctr">
            <a:spAutoFit/>
          </a:bodyPr>
          <a:lstStyle>
            <a:lvl1pPr>
              <a:defRPr lang="en-US" dirty="0" smtClean="0"/>
            </a:lvl1pPr>
          </a:lstStyle>
          <a:p>
            <a:pPr lvl="0"/>
            <a:r>
              <a:rPr lang="en-US" dirty="0" smtClean="0"/>
              <a:t>Click to edit Master text styles</a:t>
            </a:r>
          </a:p>
        </p:txBody>
      </p:sp>
      <p:sp>
        <p:nvSpPr>
          <p:cNvPr id="14" name="Title 1"/>
          <p:cNvSpPr>
            <a:spLocks noGrp="1"/>
          </p:cNvSpPr>
          <p:nvPr>
            <p:ph type="ctrTitle"/>
          </p:nvPr>
        </p:nvSpPr>
        <p:spPr>
          <a:xfrm>
            <a:off x="494440" y="1464187"/>
            <a:ext cx="4079164" cy="4066151"/>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505050">
              <a:alpha val="80000"/>
            </a:srgbClr>
          </a:solidFill>
          <a:ln>
            <a:noFill/>
          </a:ln>
          <a:extLst/>
        </p:spPr>
        <p:txBody>
          <a:bodyPr vert="horz" wrap="square" lIns="182868" tIns="0" rIns="182868" bIns="0" numCol="1" anchor="ctr" anchorCtr="0" compatLnSpc="1">
            <a:prstTxWarp prst="textNoShape">
              <a:avLst/>
            </a:prstTxWarp>
          </a:bodyPr>
          <a:lstStyle>
            <a:lvl1pPr>
              <a:lnSpc>
                <a:spcPct val="95000"/>
              </a:lnSpc>
              <a:defRPr lang="en-US" sz="3264" kern="1200" dirty="0" smtClean="0">
                <a:solidFill>
                  <a:schemeClr val="bg1"/>
                </a:solidFill>
                <a:latin typeface="Segoe UI Light"/>
                <a:ea typeface="ＭＳ Ｐゴシック" charset="0"/>
                <a:cs typeface="Segoe UI Light"/>
              </a:defRPr>
            </a:lvl1pPr>
          </a:lstStyle>
          <a:p>
            <a:pPr marL="0" lvl="0" indent="0" algn="l" defTabSz="1243414"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pic>
        <p:nvPicPr>
          <p:cNvPr id="4" name="Picture 3"/>
          <p:cNvPicPr>
            <a:picLocks noChangeAspect="1" noChangeArrowheads="1"/>
          </p:cNvPicPr>
          <p:nvPr userDrawn="1"/>
        </p:nvPicPr>
        <p:blipFill>
          <a:blip r:embed="rId2" cstate="screen">
            <a:extLst>
              <a:ext uri="{28A0092B-C50C-407E-A947-70E740481C1C}">
                <a14:useLocalDpi xmlns:a14="http://schemas.microsoft.com/office/drawing/2010/main"/>
              </a:ext>
            </a:extLst>
          </a:blip>
          <a:stretch>
            <a:fillRect/>
          </a:stretch>
        </p:blipFill>
        <p:spPr bwMode="auto">
          <a:xfrm>
            <a:off x="10684353" y="6175137"/>
            <a:ext cx="1368010" cy="462499"/>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3059390893"/>
      </p:ext>
    </p:extLst>
  </p:cSld>
  <p:clrMapOvr>
    <a:masterClrMapping/>
  </p:clrMapOvr>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Picture Shape &amp; White Background">
    <p:spTree>
      <p:nvGrpSpPr>
        <p:cNvPr id="1" name=""/>
        <p:cNvGrpSpPr/>
        <p:nvPr/>
      </p:nvGrpSpPr>
      <p:grpSpPr>
        <a:xfrm>
          <a:off x="0" y="0"/>
          <a:ext cx="0" cy="0"/>
          <a:chOff x="0" y="0"/>
          <a:chExt cx="0" cy="0"/>
        </a:xfrm>
      </p:grpSpPr>
      <p:sp>
        <p:nvSpPr>
          <p:cNvPr id="6" name="Picture Placeholder 12"/>
          <p:cNvSpPr>
            <a:spLocks noGrp="1"/>
          </p:cNvSpPr>
          <p:nvPr>
            <p:ph type="pic" sz="quarter" idx="16"/>
          </p:nvPr>
        </p:nvSpPr>
        <p:spPr>
          <a:xfrm>
            <a:off x="492277" y="2779471"/>
            <a:ext cx="4079164" cy="1435585"/>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1"/>
          <a:lstStyle>
            <a:lvl1pPr>
              <a:defRPr>
                <a:solidFill>
                  <a:srgbClr val="505050"/>
                </a:solidFill>
              </a:defRPr>
            </a:lvl1pPr>
          </a:lstStyle>
          <a:p>
            <a:r>
              <a:rPr lang="en-US" dirty="0" smtClean="0"/>
              <a:t>Drag picture to placeholder or click icon to add</a:t>
            </a:r>
            <a:endParaRPr lang="en-US" dirty="0"/>
          </a:p>
        </p:txBody>
      </p:sp>
      <p:pic>
        <p:nvPicPr>
          <p:cNvPr id="4" name="Picture 3"/>
          <p:cNvPicPr>
            <a:picLocks noChangeAspect="1" noChangeArrowheads="1"/>
          </p:cNvPicPr>
          <p:nvPr userDrawn="1"/>
        </p:nvPicPr>
        <p:blipFill>
          <a:blip r:embed="rId2" cstate="screen">
            <a:extLst>
              <a:ext uri="{28A0092B-C50C-407E-A947-70E740481C1C}">
                <a14:useLocalDpi xmlns:a14="http://schemas.microsoft.com/office/drawing/2010/main"/>
              </a:ext>
            </a:extLst>
          </a:blip>
          <a:stretch>
            <a:fillRect/>
          </a:stretch>
        </p:blipFill>
        <p:spPr bwMode="auto">
          <a:xfrm>
            <a:off x="10684353" y="6175137"/>
            <a:ext cx="1368010" cy="462499"/>
          </a:xfrm>
          <a:prstGeom prst="rect">
            <a:avLst/>
          </a:prstGeom>
          <a:noFill/>
          <a:extLst>
            <a:ext uri="{909E8E84-426E-40dd-AFC4-6F175D3DCCD1}">
              <a14:hiddenFill xmlns:a14="http://schemas.microsoft.com/office/drawing/2010/main" xmlns="">
                <a:solidFill>
                  <a:srgbClr val="FFFFFF"/>
                </a:solidFill>
              </a14:hiddenFill>
            </a:ext>
          </a:extLst>
        </p:spPr>
      </p:pic>
      <p:sp>
        <p:nvSpPr>
          <p:cNvPr id="5" name="Text Placeholder 13"/>
          <p:cNvSpPr>
            <a:spLocks noGrp="1"/>
          </p:cNvSpPr>
          <p:nvPr>
            <p:ph type="body" sz="quarter" idx="15"/>
          </p:nvPr>
        </p:nvSpPr>
        <p:spPr>
          <a:xfrm>
            <a:off x="5071753" y="3256606"/>
            <a:ext cx="6865972" cy="481319"/>
          </a:xfrm>
        </p:spPr>
        <p:txBody>
          <a:bodyPr vert="horz" lIns="0" tIns="0" rIns="0" bIns="0" rtlCol="0" anchor="ctr">
            <a:spAutoFit/>
          </a:bodyPr>
          <a:lstStyle>
            <a:lvl1pPr>
              <a:defRPr lang="en-US" dirty="0" smtClean="0"/>
            </a:lvl1pPr>
          </a:lstStyle>
          <a:p>
            <a:pPr lvl="0"/>
            <a:r>
              <a:rPr lang="en-US" dirty="0" smtClean="0"/>
              <a:t>Click to edit Master text styles</a:t>
            </a:r>
          </a:p>
        </p:txBody>
      </p:sp>
    </p:spTree>
    <p:extLst>
      <p:ext uri="{BB962C8B-B14F-4D97-AF65-F5344CB8AC3E}">
        <p14:creationId xmlns:p14="http://schemas.microsoft.com/office/powerpoint/2010/main" val="3351001818"/>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fidentiality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smtClean="0"/>
              <a:t>Click to edit Master title style</a:t>
            </a:r>
            <a:endParaRPr lang="en-US"/>
          </a:p>
        </p:txBody>
      </p:sp>
    </p:spTree>
    <p:extLst>
      <p:ext uri="{BB962C8B-B14F-4D97-AF65-F5344CB8AC3E}">
        <p14:creationId xmlns:p14="http://schemas.microsoft.com/office/powerpoint/2010/main" val="3918350538"/>
      </p:ext>
    </p:extLst>
  </p:cSld>
  <p:clrMapOvr>
    <a:masterClrMapping/>
  </p:clrMapOvr>
  <p:transition>
    <p:fade/>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Logo">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noChangeArrowheads="1"/>
          </p:cNvPicPr>
          <p:nvPr userDrawn="1"/>
        </p:nvPicPr>
        <p:blipFill>
          <a:blip r:embed="rId2" cstate="email">
            <a:extLst>
              <a:ext uri="{28A0092B-C50C-407E-A947-70E740481C1C}">
                <a14:useLocalDpi xmlns:a14="http://schemas.microsoft.com/office/drawing/2010/main"/>
              </a:ext>
            </a:extLst>
          </a:blip>
          <a:stretch>
            <a:fillRect/>
          </a:stretch>
        </p:blipFill>
        <p:spPr bwMode="auto">
          <a:xfrm>
            <a:off x="2367894" y="2030888"/>
            <a:ext cx="8188527" cy="2977223"/>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12259191"/>
      </p:ext>
    </p:extLst>
  </p:cSld>
  <p:clrMapOvr>
    <a:masterClrMapping/>
  </p:clrMapOvr>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3730945" y="1736802"/>
            <a:ext cx="8206780" cy="221825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855008" y="6482889"/>
            <a:ext cx="2798207" cy="372394"/>
          </a:xfrm>
          <a:prstGeom prst="rect">
            <a:avLst/>
          </a:prstGeom>
        </p:spPr>
        <p:txBody>
          <a:bodyPr/>
          <a:lstStyle/>
          <a:p>
            <a:pPr defTabSz="1243414"/>
            <a:fld id="{0ADB14E8-99BF-46B9-A671-9359039C08FF}" type="datetimeFigureOut">
              <a:rPr lang="en-US" sz="2448" smtClean="0">
                <a:solidFill>
                  <a:srgbClr val="000000"/>
                </a:solidFill>
              </a:rPr>
              <a:pPr defTabSz="1243414"/>
              <a:t>1/27/2016</a:t>
            </a:fld>
            <a:endParaRPr lang="en-US" sz="2448">
              <a:solidFill>
                <a:srgbClr val="000000"/>
              </a:solidFill>
            </a:endParaRPr>
          </a:p>
        </p:txBody>
      </p:sp>
      <p:sp>
        <p:nvSpPr>
          <p:cNvPr id="5" name="Footer Placeholder 4"/>
          <p:cNvSpPr>
            <a:spLocks noGrp="1"/>
          </p:cNvSpPr>
          <p:nvPr>
            <p:ph type="ftr" sz="quarter" idx="11"/>
          </p:nvPr>
        </p:nvSpPr>
        <p:spPr>
          <a:xfrm>
            <a:off x="4119583" y="6482889"/>
            <a:ext cx="4197310" cy="372394"/>
          </a:xfrm>
          <a:prstGeom prst="rect">
            <a:avLst/>
          </a:prstGeom>
        </p:spPr>
        <p:txBody>
          <a:bodyPr/>
          <a:lstStyle/>
          <a:p>
            <a:pPr defTabSz="1243414"/>
            <a:endParaRPr lang="en-US" sz="2448">
              <a:solidFill>
                <a:srgbClr val="000000"/>
              </a:solidFill>
            </a:endParaRPr>
          </a:p>
        </p:txBody>
      </p:sp>
      <p:sp>
        <p:nvSpPr>
          <p:cNvPr id="6" name="Slide Number Placeholder 5"/>
          <p:cNvSpPr>
            <a:spLocks noGrp="1"/>
          </p:cNvSpPr>
          <p:nvPr>
            <p:ph type="sldNum" sz="quarter" idx="12"/>
          </p:nvPr>
        </p:nvSpPr>
        <p:spPr>
          <a:xfrm>
            <a:off x="8783260" y="6482889"/>
            <a:ext cx="2798207" cy="372394"/>
          </a:xfrm>
          <a:prstGeom prst="rect">
            <a:avLst/>
          </a:prstGeom>
        </p:spPr>
        <p:txBody>
          <a:bodyPr/>
          <a:lstStyle/>
          <a:p>
            <a:pPr defTabSz="1243414"/>
            <a:fld id="{070682B8-F885-4756-A521-C9D3D3736D6D}" type="slidenum">
              <a:rPr lang="en-US" sz="2448" smtClean="0">
                <a:solidFill>
                  <a:srgbClr val="000000"/>
                </a:solidFill>
              </a:rPr>
              <a:pPr defTabSz="1243414"/>
              <a:t>‹#›</a:t>
            </a:fld>
            <a:endParaRPr lang="en-US" sz="2448">
              <a:solidFill>
                <a:srgbClr val="000000"/>
              </a:solidFill>
            </a:endParaRPr>
          </a:p>
        </p:txBody>
      </p:sp>
    </p:spTree>
    <p:extLst>
      <p:ext uri="{BB962C8B-B14F-4D97-AF65-F5344CB8AC3E}">
        <p14:creationId xmlns:p14="http://schemas.microsoft.com/office/powerpoint/2010/main" val="3002355261"/>
      </p:ext>
    </p:extLst>
  </p:cSld>
  <p:clrMapOvr>
    <a:masterClrMapping/>
  </p:clrMapOvr>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23_Title and Content">
    <p:spTree>
      <p:nvGrpSpPr>
        <p:cNvPr id="1" name=""/>
        <p:cNvGrpSpPr/>
        <p:nvPr/>
      </p:nvGrpSpPr>
      <p:grpSpPr>
        <a:xfrm>
          <a:off x="0" y="0"/>
          <a:ext cx="0" cy="0"/>
          <a:chOff x="0" y="0"/>
          <a:chExt cx="0" cy="0"/>
        </a:xfrm>
      </p:grpSpPr>
      <p:sp>
        <p:nvSpPr>
          <p:cNvPr id="9" name="Content Placeholder 2"/>
          <p:cNvSpPr>
            <a:spLocks noGrp="1"/>
          </p:cNvSpPr>
          <p:nvPr>
            <p:ph idx="12" hasCustomPrompt="1"/>
          </p:nvPr>
        </p:nvSpPr>
        <p:spPr>
          <a:xfrm>
            <a:off x="514765" y="1476623"/>
            <a:ext cx="2011558" cy="477133"/>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1</a:t>
            </a:r>
            <a:endParaRPr lang="en-US" dirty="0"/>
          </a:p>
        </p:txBody>
      </p:sp>
      <p:sp>
        <p:nvSpPr>
          <p:cNvPr id="2" name="Title 1"/>
          <p:cNvSpPr>
            <a:spLocks noGrp="1"/>
          </p:cNvSpPr>
          <p:nvPr>
            <p:ph type="title"/>
          </p:nvPr>
        </p:nvSpPr>
        <p:spPr>
          <a:xfrm>
            <a:off x="205204" y="48574"/>
            <a:ext cx="10476072" cy="932603"/>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5865721" y="1476623"/>
            <a:ext cx="5962811" cy="1910103"/>
          </a:xfrm>
        </p:spPr>
        <p:txBody>
          <a:bodyPr/>
          <a:lstStyle>
            <a:lvl1pPr>
              <a:defRPr sz="2040"/>
            </a:lvl1pPr>
            <a:lvl2pPr>
              <a:defRPr sz="1836"/>
            </a:lvl2pPr>
            <a:lvl3pPr>
              <a:defRPr sz="1632"/>
            </a:lvl3pPr>
            <a:lvl4pPr>
              <a:defRPr sz="1632"/>
            </a:lvl4pPr>
            <a:lvl5pPr>
              <a:defRPr sz="1632"/>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2"/>
          <p:cNvSpPr>
            <a:spLocks noGrp="1"/>
          </p:cNvSpPr>
          <p:nvPr>
            <p:ph idx="13" hasCustomPrompt="1"/>
          </p:nvPr>
        </p:nvSpPr>
        <p:spPr>
          <a:xfrm>
            <a:off x="2974939" y="1476623"/>
            <a:ext cx="2011558" cy="477133"/>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2</a:t>
            </a:r>
            <a:endParaRPr lang="en-US" dirty="0"/>
          </a:p>
        </p:txBody>
      </p:sp>
    </p:spTree>
    <p:extLst>
      <p:ext uri="{BB962C8B-B14F-4D97-AF65-F5344CB8AC3E}">
        <p14:creationId xmlns:p14="http://schemas.microsoft.com/office/powerpoint/2010/main" val="750301005"/>
      </p:ext>
    </p:extLst>
  </p:cSld>
  <p:clrMapOvr>
    <a:masterClrMapping/>
  </p:clrMapOvr>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2"/>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74703" y="2117165"/>
            <a:ext cx="11887135" cy="1837298"/>
          </a:xfrm>
          <a:noFill/>
        </p:spPr>
        <p:txBody>
          <a:bodyPr lIns="146304" tIns="91440" rIns="146304" bIns="91440" anchor="t" anchorCtr="0"/>
          <a:lstStyle>
            <a:lvl1pPr>
              <a:defRPr sz="5399" spc="-100"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invGray">
          <a:xfrm>
            <a:off x="10129838" y="6126162"/>
            <a:ext cx="1849602" cy="394827"/>
          </a:xfrm>
          <a:prstGeom prst="rect">
            <a:avLst/>
          </a:prstGeom>
          <a:noFill/>
          <a:ln>
            <a:noFill/>
          </a:ln>
        </p:spPr>
      </p:pic>
      <p:sp>
        <p:nvSpPr>
          <p:cNvPr id="3" name="Text Placeholder 2"/>
          <p:cNvSpPr>
            <a:spLocks noGrp="1"/>
          </p:cNvSpPr>
          <p:nvPr>
            <p:ph type="body" sz="quarter" idx="13" hasCustomPrompt="1"/>
          </p:nvPr>
        </p:nvSpPr>
        <p:spPr>
          <a:xfrm>
            <a:off x="274703" y="307622"/>
            <a:ext cx="3656013" cy="578303"/>
          </a:xfrm>
        </p:spPr>
        <p:txBody>
          <a:bodyPr lIns="182880" tIns="146304" rIns="182880" bIns="146304"/>
          <a:lstStyle>
            <a:lvl1pPr marL="0" indent="0">
              <a:buNone/>
              <a:defRPr sz="2000">
                <a:latin typeface="+mn-lt"/>
              </a:defRPr>
            </a:lvl1pPr>
            <a:lvl2pPr marL="342834" indent="0">
              <a:buNone/>
              <a:defRPr sz="2000"/>
            </a:lvl2pPr>
            <a:lvl3pPr marL="571390" indent="0">
              <a:buNone/>
              <a:defRPr sz="2000"/>
            </a:lvl3pPr>
            <a:lvl4pPr marL="799946" indent="0">
              <a:buNone/>
              <a:defRPr sz="2000"/>
            </a:lvl4pPr>
            <a:lvl5pPr marL="1028503" indent="0">
              <a:buNone/>
              <a:defRPr sz="2000"/>
            </a:lvl5pPr>
          </a:lstStyle>
          <a:p>
            <a:pPr lvl="0"/>
            <a:r>
              <a:rPr lang="en-US" dirty="0" smtClean="0"/>
              <a:t>Session Code Here</a:t>
            </a:r>
            <a:endParaRPr lang="en-US" dirty="0"/>
          </a:p>
        </p:txBody>
      </p:sp>
    </p:spTree>
    <p:extLst>
      <p:ext uri="{BB962C8B-B14F-4D97-AF65-F5344CB8AC3E}">
        <p14:creationId xmlns:p14="http://schemas.microsoft.com/office/powerpoint/2010/main" val="313325293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2"/>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74703" y="2117165"/>
            <a:ext cx="11887135" cy="1837298"/>
          </a:xfrm>
          <a:noFill/>
        </p:spPr>
        <p:txBody>
          <a:bodyPr lIns="146304" tIns="91440" rIns="146304" bIns="91440" anchor="t" anchorCtr="0"/>
          <a:lstStyle>
            <a:lvl1pPr>
              <a:defRPr sz="5399" spc="-100"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4" name="Freeform 3"/>
          <p:cNvSpPr>
            <a:spLocks noChangeAspect="1" noEditPoints="1"/>
          </p:cNvSpPr>
          <p:nvPr/>
        </p:nvSpPr>
        <p:spPr bwMode="black">
          <a:xfrm>
            <a:off x="10332994" y="6103269"/>
            <a:ext cx="1639861" cy="411480"/>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91427" tIns="45713" rIns="91427" bIns="45713"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04040"/>
              </a:solidFill>
              <a:effectLst/>
              <a:uLnTx/>
              <a:uFillTx/>
              <a:latin typeface="Segoe UI"/>
              <a:ea typeface="+mn-ea"/>
              <a:cs typeface="+mn-cs"/>
            </a:endParaRPr>
          </a:p>
        </p:txBody>
      </p:sp>
      <p:sp>
        <p:nvSpPr>
          <p:cNvPr id="6" name="Text Placeholder 2"/>
          <p:cNvSpPr>
            <a:spLocks noGrp="1"/>
          </p:cNvSpPr>
          <p:nvPr>
            <p:ph type="body" sz="quarter" idx="13" hasCustomPrompt="1"/>
          </p:nvPr>
        </p:nvSpPr>
        <p:spPr>
          <a:xfrm>
            <a:off x="274703" y="307622"/>
            <a:ext cx="3656013" cy="578303"/>
          </a:xfrm>
        </p:spPr>
        <p:txBody>
          <a:bodyPr lIns="182880" tIns="146304" rIns="182880" bIns="146304"/>
          <a:lstStyle>
            <a:lvl1pPr marL="0" indent="0">
              <a:buNone/>
              <a:defRPr sz="2000">
                <a:latin typeface="+mn-lt"/>
              </a:defRPr>
            </a:lvl1pPr>
            <a:lvl2pPr marL="342834" indent="0">
              <a:buNone/>
              <a:defRPr sz="2000"/>
            </a:lvl2pPr>
            <a:lvl3pPr marL="571390" indent="0">
              <a:buNone/>
              <a:defRPr sz="2000"/>
            </a:lvl3pPr>
            <a:lvl4pPr marL="799946" indent="0">
              <a:buNone/>
              <a:defRPr sz="2000"/>
            </a:lvl4pPr>
            <a:lvl5pPr marL="1028503" indent="0">
              <a:buNone/>
              <a:defRPr sz="2000"/>
            </a:lvl5pPr>
          </a:lstStyle>
          <a:p>
            <a:pPr lvl="0"/>
            <a:r>
              <a:rPr lang="en-US" dirty="0" smtClean="0"/>
              <a:t>Session Code Here</a:t>
            </a:r>
            <a:endParaRPr lang="en-US" dirty="0"/>
          </a:p>
        </p:txBody>
      </p:sp>
    </p:spTree>
    <p:extLst>
      <p:ext uri="{BB962C8B-B14F-4D97-AF65-F5344CB8AC3E}">
        <p14:creationId xmlns:p14="http://schemas.microsoft.com/office/powerpoint/2010/main" val="17859338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228302"/>
          </a:xfrm>
        </p:spPr>
        <p:txBody>
          <a:bodyPr>
            <a:spAutoFit/>
          </a:bodyPr>
          <a:lstStyle>
            <a:lvl3pPr>
              <a:defRPr sz="2400"/>
            </a:lvl3pPr>
            <a:lvl4pPr>
              <a:defRPr sz="2000"/>
            </a:lvl4pPr>
            <a:lvl5pPr>
              <a:defRPr sz="2000"/>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947103172"/>
      </p:ext>
    </p:extLst>
  </p:cSld>
  <p:clrMapOvr>
    <a:masterClrMapping/>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83629" y="1668463"/>
            <a:ext cx="8778210" cy="5029200"/>
          </a:xfrm>
        </p:spPr>
        <p:txBody>
          <a:bodyPr wrap="square">
            <a:noAutofit/>
          </a:bodyPr>
          <a:lstStyle>
            <a:lvl3pPr>
              <a:defRPr sz="2400"/>
            </a:lvl3pPr>
            <a:lvl4pPr>
              <a:defRPr sz="2000"/>
            </a:lvl4pPr>
            <a:lvl5pPr>
              <a:defRPr sz="2000"/>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83148" y="1668463"/>
            <a:ext cx="2743200" cy="5029200"/>
          </a:xfrm>
        </p:spPr>
        <p:txBody>
          <a:bodyPr>
            <a:noAutofit/>
          </a:bodyPr>
          <a:lstStyle>
            <a:lvl1pPr marL="0" indent="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3991" rtl="0" eaLnBrk="1" fontAlgn="auto" latinLnBrk="0" hangingPunct="1">
              <a:lnSpc>
                <a:spcPct val="100000"/>
              </a:lnSpc>
              <a:spcBef>
                <a:spcPct val="0"/>
              </a:spcBef>
              <a:spcAft>
                <a:spcPts val="0"/>
              </a:spcAft>
              <a:buClrTx/>
              <a:buSzTx/>
              <a:tabLst/>
              <a:defRPr/>
            </a:pPr>
            <a:r>
              <a:rPr lang="en-US" smtClean="0"/>
              <a:t>Edit Master text styles</a:t>
            </a:r>
          </a:p>
        </p:txBody>
      </p:sp>
    </p:spTree>
    <p:extLst>
      <p:ext uri="{BB962C8B-B14F-4D97-AF65-F5344CB8AC3E}">
        <p14:creationId xmlns:p14="http://schemas.microsoft.com/office/powerpoint/2010/main" val="1476632658"/>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89038" y="2125664"/>
            <a:ext cx="10058399" cy="1828800"/>
          </a:xfrm>
        </p:spPr>
        <p:txBody>
          <a:bodyPr/>
          <a:lstStyle>
            <a:lvl1pPr>
              <a:defRPr sz="4799" baseline="0"/>
            </a:lvl1pPr>
          </a:lstStyle>
          <a:p>
            <a:r>
              <a:rPr lang="en-US" smtClean="0"/>
              <a:t>Click to edit Master title style</a:t>
            </a:r>
            <a:endParaRPr lang="en-US" dirty="0"/>
          </a:p>
        </p:txBody>
      </p:sp>
    </p:spTree>
    <p:extLst>
      <p:ext uri="{BB962C8B-B14F-4D97-AF65-F5344CB8AC3E}">
        <p14:creationId xmlns:p14="http://schemas.microsoft.com/office/powerpoint/2010/main" val="2879170057"/>
      </p:ext>
    </p:extLst>
  </p:cSld>
  <p:clrMapOvr>
    <a:masterClrMapping/>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hasCustomPrompt="1"/>
          </p:nvPr>
        </p:nvSpPr>
        <p:spPr>
          <a:xfrm>
            <a:off x="283148" y="1668463"/>
            <a:ext cx="2743200" cy="5029200"/>
          </a:xfrm>
        </p:spPr>
        <p:txBody>
          <a:bodyPr>
            <a:noAutofit/>
          </a:bodyPr>
          <a:lstStyle>
            <a:lvl1pPr marL="342834" indent="-342834">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3991" rtl="0" eaLnBrk="1" fontAlgn="auto" latinLnBrk="0" hangingPunct="1">
              <a:lnSpc>
                <a:spcPct val="100000"/>
              </a:lnSpc>
              <a:spcBef>
                <a:spcPct val="0"/>
              </a:spcBef>
              <a:spcAft>
                <a:spcPts val="0"/>
              </a:spcAft>
              <a:buClrTx/>
              <a:buSzTx/>
              <a:tabLst/>
              <a:defRPr/>
            </a:pPr>
            <a:r>
              <a:rPr lang="en-US" dirty="0" smtClean="0"/>
              <a:t>Click to edit</a:t>
            </a:r>
            <a:br>
              <a:rPr lang="en-US" dirty="0" smtClean="0"/>
            </a:br>
            <a:r>
              <a:rPr lang="en-US" dirty="0" smtClean="0"/>
              <a:t>Master text styles</a:t>
            </a:r>
          </a:p>
        </p:txBody>
      </p:sp>
    </p:spTree>
    <p:extLst>
      <p:ext uri="{BB962C8B-B14F-4D97-AF65-F5344CB8AC3E}">
        <p14:creationId xmlns:p14="http://schemas.microsoft.com/office/powerpoint/2010/main" val="3485139946"/>
      </p:ext>
    </p:extLst>
  </p:cSld>
  <p:clrMapOvr>
    <a:masterClrMapping/>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9" y="3040063"/>
            <a:ext cx="7315203" cy="914400"/>
          </a:xfrm>
        </p:spPr>
        <p:txBody>
          <a:bodyPr wrap="square" lIns="182880" tIns="146304" rIns="182880" bIns="146304" anchor="ctr">
            <a:noAutofit/>
          </a:bodyPr>
          <a:lstStyle>
            <a:lvl1pPr marL="0" indent="0">
              <a:lnSpc>
                <a:spcPct val="95000"/>
              </a:lnSpc>
              <a:spcBef>
                <a:spcPts val="0"/>
              </a:spcBef>
              <a:spcAft>
                <a:spcPts val="1632"/>
              </a:spcAft>
              <a:buNone/>
              <a:defRPr lang="en-US" sz="3599"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16"/>
              </a:spcBef>
              <a:defRPr sz="1900">
                <a:solidFill>
                  <a:srgbClr val="FFFFFF"/>
                </a:solidFill>
              </a:defRPr>
            </a:lvl2pPr>
            <a:lvl3pPr>
              <a:lnSpc>
                <a:spcPct val="100000"/>
              </a:lnSpc>
              <a:spcBef>
                <a:spcPts val="816"/>
              </a:spcBef>
              <a:defRPr sz="1900">
                <a:solidFill>
                  <a:srgbClr val="FFFFFF"/>
                </a:solidFill>
              </a:defRPr>
            </a:lvl3pPr>
            <a:lvl4pPr>
              <a:lnSpc>
                <a:spcPct val="100000"/>
              </a:lnSpc>
              <a:spcBef>
                <a:spcPts val="816"/>
              </a:spcBef>
              <a:defRPr sz="1900">
                <a:solidFill>
                  <a:srgbClr val="FFFFFF"/>
                </a:solidFill>
              </a:defRPr>
            </a:lvl4pPr>
            <a:lvl5pPr>
              <a:lnSpc>
                <a:spcPct val="100000"/>
              </a:lnSpc>
              <a:spcBef>
                <a:spcPts val="816"/>
              </a:spcBef>
              <a:defRPr sz="1900">
                <a:solidFill>
                  <a:srgbClr val="FFFFFF"/>
                </a:solidFill>
              </a:defRPr>
            </a:lvl5pPr>
          </a:lstStyle>
          <a:p>
            <a:pPr marL="0" lvl="0" indent="0" algn="l" defTabSz="913991" rtl="0" eaLnBrk="1" latinLnBrk="0" hangingPunct="1">
              <a:spcBef>
                <a:spcPct val="20000"/>
              </a:spcBef>
            </a:pPr>
            <a:r>
              <a:rPr lang="en-US" smtClean="0"/>
              <a:t>Edit Master text styles</a:t>
            </a:r>
          </a:p>
        </p:txBody>
      </p:sp>
      <p:sp>
        <p:nvSpPr>
          <p:cNvPr id="15" name="Title 1"/>
          <p:cNvSpPr>
            <a:spLocks noGrp="1"/>
          </p:cNvSpPr>
          <p:nvPr>
            <p:ph type="ctrTitle" hasCustomPrompt="1"/>
          </p:nvPr>
        </p:nvSpPr>
        <p:spPr>
          <a:xfrm>
            <a:off x="274639" y="1537564"/>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99"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028"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3812161950"/>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stretch>
            <a:fillRect/>
          </a:stretch>
        </p:blipFill>
        <p:spPr>
          <a:xfrm>
            <a:off x="7757448" y="304193"/>
            <a:ext cx="4409440" cy="6400800"/>
          </a:xfrm>
          <a:prstGeom prst="rect">
            <a:avLst/>
          </a:prstGeom>
        </p:spPr>
      </p:pic>
      <p:sp>
        <p:nvSpPr>
          <p:cNvPr id="4" name="Rectangle 3"/>
          <p:cNvSpPr/>
          <p:nvPr userDrawn="1"/>
        </p:nvSpPr>
        <p:spPr bwMode="auto">
          <a:xfrm>
            <a:off x="274702" y="1211287"/>
            <a:ext cx="100583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7314044" cy="3475534"/>
          </a:xfrm>
          <a:noFill/>
        </p:spPr>
        <p:txBody>
          <a:bodyPr tIns="91440" bIns="91440" anchor="t" anchorCtr="0"/>
          <a:lstStyle>
            <a:lvl1pPr>
              <a:defRPr sz="7200" spc="-100" baseline="0">
                <a:gradFill>
                  <a:gsLst>
                    <a:gs pos="75912">
                      <a:schemeClr val="tx1"/>
                    </a:gs>
                    <a:gs pos="34307">
                      <a:schemeClr val="tx1"/>
                    </a:gs>
                    <a:gs pos="43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9" y="4685507"/>
            <a:ext cx="7315200" cy="1829593"/>
          </a:xfrm>
          <a:noFill/>
        </p:spPr>
        <p:txBody>
          <a:bodyPr lIns="182880" tIns="146304" rIns="182880" bIns="146304">
            <a:noAutofit/>
          </a:bodyPr>
          <a:lstStyle>
            <a:lvl1pPr marL="0" indent="0">
              <a:spcBef>
                <a:spcPts val="0"/>
              </a:spcBef>
              <a:buNone/>
              <a:defRPr sz="3600" spc="0" baseline="0">
                <a:gradFill>
                  <a:gsLst>
                    <a:gs pos="75912">
                      <a:schemeClr val="tx1"/>
                    </a:gs>
                    <a:gs pos="34307">
                      <a:schemeClr val="tx1"/>
                    </a:gs>
                    <a:gs pos="43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2923861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9" y="3040063"/>
            <a:ext cx="7315203" cy="914400"/>
          </a:xfrm>
        </p:spPr>
        <p:txBody>
          <a:bodyPr vert="horz" wrap="square" lIns="182880" tIns="146304" rIns="182880" bIns="146304" rtlCol="0" anchor="ctr">
            <a:noAutofit/>
          </a:bodyPr>
          <a:lstStyle>
            <a:lvl1pPr marL="0" indent="0">
              <a:buNone/>
              <a:defRPr lang="en-US" sz="3599"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913991" rtl="0" eaLnBrk="1" latinLnBrk="0" hangingPunct="1">
              <a:spcBef>
                <a:spcPct val="20000"/>
              </a:spcBef>
              <a:spcAft>
                <a:spcPts val="1632"/>
              </a:spcAft>
            </a:pPr>
            <a:r>
              <a:rPr lang="en-US" smtClean="0"/>
              <a:t>Edit Master text styles</a:t>
            </a:r>
          </a:p>
        </p:txBody>
      </p:sp>
      <p:sp>
        <p:nvSpPr>
          <p:cNvPr id="6" name="Text Placeholder 8"/>
          <p:cNvSpPr>
            <a:spLocks noGrp="1"/>
          </p:cNvSpPr>
          <p:nvPr>
            <p:ph type="body" sz="quarter" idx="16" hasCustomPrompt="1"/>
          </p:nvPr>
        </p:nvSpPr>
        <p:spPr>
          <a:xfrm>
            <a:off x="274641" y="296864"/>
            <a:ext cx="11887199" cy="914400"/>
          </a:xfrm>
        </p:spPr>
        <p:txBody>
          <a:bodyPr vert="horz" lIns="182880" tIns="146304" rIns="182880" bIns="146304" rtlCol="0" anchor="t">
            <a:noAutofit/>
          </a:bodyPr>
          <a:lstStyle>
            <a:lvl1pPr marL="0" indent="0"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smtClean="0"/>
              <a:t>Click to edit master text styles</a:t>
            </a:r>
          </a:p>
        </p:txBody>
      </p:sp>
      <p:sp>
        <p:nvSpPr>
          <p:cNvPr id="5" name="Title 1"/>
          <p:cNvSpPr>
            <a:spLocks noGrp="1"/>
          </p:cNvSpPr>
          <p:nvPr>
            <p:ph type="ctrTitle" hasCustomPrompt="1"/>
          </p:nvPr>
        </p:nvSpPr>
        <p:spPr>
          <a:xfrm>
            <a:off x="274639" y="1537564"/>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99"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028"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639389157"/>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9" y="3040063"/>
            <a:ext cx="7315203" cy="914400"/>
          </a:xfrm>
        </p:spPr>
        <p:txBody>
          <a:bodyPr vert="horz" wrap="square" lIns="182880" tIns="146304" rIns="182880" bIns="146304" rtlCol="0" anchor="ctr">
            <a:noAutofit/>
          </a:bodyPr>
          <a:lstStyle>
            <a:lvl1pPr marL="0" indent="0">
              <a:buFont typeface="Arial" panose="020B0604020202020204" pitchFamily="34" charset="0"/>
              <a:buNone/>
              <a:defRPr lang="en-US" sz="3599" kern="1200" dirty="0" smtClean="0">
                <a:gradFill>
                  <a:gsLst>
                    <a:gs pos="1299">
                      <a:schemeClr val="tx1"/>
                    </a:gs>
                    <a:gs pos="100000">
                      <a:schemeClr val="tx1"/>
                    </a:gs>
                  </a:gsLst>
                  <a:lin ang="5400000" scaled="0"/>
                </a:gradFill>
                <a:latin typeface="+mj-lt"/>
                <a:ea typeface="+mn-ea"/>
                <a:cs typeface="+mn-cs"/>
              </a:defRPr>
            </a:lvl1pPr>
          </a:lstStyle>
          <a:p>
            <a:pPr marL="0" lvl="0" indent="0" algn="l" defTabSz="913991" rtl="0" eaLnBrk="1" latinLnBrk="0" hangingPunct="1">
              <a:spcBef>
                <a:spcPct val="20000"/>
              </a:spcBef>
            </a:pPr>
            <a:r>
              <a:rPr lang="en-US" smtClean="0"/>
              <a:t>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927703425"/>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1565332"/>
          </a:xfrm>
        </p:spPr>
        <p:txBody>
          <a:bodyPr>
            <a:spAutoFit/>
          </a:bodyPr>
          <a:lstStyle>
            <a:lvl1pPr>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84088" indent="-241253">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71332" indent="-342834">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2000"/>
            </a:lvl4pPr>
            <a:lvl5pPr>
              <a:defRPr sz="2000"/>
            </a:lvl5pPr>
          </a:lstStyle>
          <a:p>
            <a:pPr marL="0" lvl="0" indent="0" algn="l" defTabSz="913991" rtl="0" eaLnBrk="1" latinLnBrk="0" hangingPunct="1">
              <a:spcBef>
                <a:spcPct val="20000"/>
              </a:spcBef>
              <a:spcAft>
                <a:spcPts val="816"/>
              </a:spcAft>
              <a:buFont typeface="Arial" pitchFamily="34" charset="0"/>
              <a:buNone/>
            </a:pPr>
            <a:r>
              <a:rPr lang="en-US" smtClean="0"/>
              <a:t>Edit Master text styles</a:t>
            </a:r>
          </a:p>
          <a:p>
            <a:pPr marL="0" lvl="1" indent="0" algn="l" defTabSz="913991" rtl="0" eaLnBrk="1" latinLnBrk="0" hangingPunct="1">
              <a:spcBef>
                <a:spcPct val="20000"/>
              </a:spcBef>
              <a:spcAft>
                <a:spcPts val="816"/>
              </a:spcAft>
              <a:buFont typeface="Arial" pitchFamily="34" charset="0"/>
              <a:buNone/>
            </a:pPr>
            <a:r>
              <a:rPr lang="en-US" smtClean="0"/>
              <a:t>Second level</a:t>
            </a:r>
          </a:p>
          <a:p>
            <a:pPr marL="0" lvl="2" indent="0" algn="l" defTabSz="913991" rtl="0" eaLnBrk="1" latinLnBrk="0" hangingPunct="1">
              <a:spcBef>
                <a:spcPct val="20000"/>
              </a:spcBef>
              <a:spcAft>
                <a:spcPts val="816"/>
              </a:spcAft>
              <a:buFont typeface="Arial" pitchFamily="34" charset="0"/>
              <a:buNone/>
            </a:pPr>
            <a:r>
              <a:rPr lang="en-US" smtClean="0"/>
              <a:t>Third level</a:t>
            </a:r>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749769525"/>
      </p:ext>
    </p:extLst>
  </p:cSld>
  <p:clrMapOvr>
    <a:masterClrMapping/>
  </p:clrMapOvr>
  <p:transition>
    <p:fade/>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37488717"/>
      </p:ext>
    </p:extLst>
  </p:cSld>
  <p:clrMapOvr>
    <a:masterClrMapping/>
  </p:clrMapOvr>
  <p:transition>
    <p:fade/>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Walk-in">
    <p:bg>
      <p:bgPr>
        <a:solidFill>
          <a:schemeClr val="bg1"/>
        </a:solidFill>
        <a:effectLst/>
      </p:bgPr>
    </p:bg>
    <p:spTree>
      <p:nvGrpSpPr>
        <p:cNvPr id="1" name=""/>
        <p:cNvGrpSpPr/>
        <p:nvPr/>
      </p:nvGrpSpPr>
      <p:grpSpPr>
        <a:xfrm>
          <a:off x="0" y="0"/>
          <a:ext cx="0" cy="0"/>
          <a:chOff x="0" y="0"/>
          <a:chExt cx="0" cy="0"/>
        </a:xfrm>
      </p:grpSpPr>
      <p:sp>
        <p:nvSpPr>
          <p:cNvPr id="2" name="Freeform 1"/>
          <p:cNvSpPr>
            <a:spLocks noEditPoints="1"/>
          </p:cNvSpPr>
          <p:nvPr/>
        </p:nvSpPr>
        <p:spPr bwMode="black">
          <a:xfrm>
            <a:off x="2137569" y="2473326"/>
            <a:ext cx="8161338"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91427" tIns="45713" rIns="91427" bIns="45713"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04040"/>
              </a:solidFill>
              <a:effectLst/>
              <a:uLnTx/>
              <a:uFillTx/>
              <a:latin typeface="Segoe UI"/>
              <a:ea typeface="+mn-ea"/>
              <a:cs typeface="+mn-cs"/>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invGray">
          <a:xfrm>
            <a:off x="10129838" y="6126162"/>
            <a:ext cx="1849602" cy="394827"/>
          </a:xfrm>
          <a:prstGeom prst="rect">
            <a:avLst/>
          </a:prstGeom>
          <a:noFill/>
          <a:ln>
            <a:noFill/>
          </a:ln>
        </p:spPr>
      </p:pic>
    </p:spTree>
    <p:extLst>
      <p:ext uri="{BB962C8B-B14F-4D97-AF65-F5344CB8AC3E}">
        <p14:creationId xmlns:p14="http://schemas.microsoft.com/office/powerpoint/2010/main" val="861287598"/>
      </p:ext>
    </p:extLst>
  </p:cSld>
  <p:clrMapOvr>
    <a:masterClrMapping/>
  </p:clrMapOvr>
  <p:transition>
    <p:fade/>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Closing logo slide">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74638" y="6294477"/>
            <a:ext cx="11887199" cy="403187"/>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marL="0" marR="0" lvl="0" indent="0" algn="l" defTabSz="932111"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gradFill>
                  <a:gsLst>
                    <a:gs pos="0">
                      <a:srgbClr val="404040"/>
                    </a:gs>
                    <a:gs pos="100000">
                      <a:srgbClr val="404040"/>
                    </a:gs>
                  </a:gsLst>
                  <a:lin ang="5400000" scaled="0"/>
                </a:gradFill>
                <a:effectLst/>
                <a:uLnTx/>
                <a:uFillTx/>
                <a:latin typeface="Segoe UI"/>
                <a:ea typeface="+mn-ea"/>
                <a:cs typeface="Segoe UI" pitchFamily="34" charset="0"/>
              </a:rPr>
              <a:t>© </a:t>
            </a:r>
            <a:r>
              <a:rPr kumimoji="0" lang="en-US" sz="700" b="0" i="0" u="none" strike="noStrike" kern="1200" cap="none" spc="0" normalizeH="0" baseline="0" noProof="0" dirty="0" smtClean="0">
                <a:ln>
                  <a:noFill/>
                </a:ln>
                <a:gradFill>
                  <a:gsLst>
                    <a:gs pos="0">
                      <a:srgbClr val="404040"/>
                    </a:gs>
                    <a:gs pos="100000">
                      <a:srgbClr val="404040"/>
                    </a:gs>
                  </a:gsLst>
                  <a:lin ang="5400000" scaled="0"/>
                </a:gradFill>
                <a:effectLst/>
                <a:uLnTx/>
                <a:uFillTx/>
                <a:latin typeface="Segoe UI"/>
                <a:ea typeface="+mn-ea"/>
                <a:cs typeface="Segoe UI" pitchFamily="34" charset="0"/>
              </a:rPr>
              <a:t>2015 </a:t>
            </a:r>
            <a:r>
              <a:rPr kumimoji="0" lang="en-US" sz="700" b="0" i="0" u="none" strike="noStrike" kern="1200" cap="none" spc="0" normalizeH="0" baseline="0" noProof="0" dirty="0">
                <a:ln>
                  <a:noFill/>
                </a:ln>
                <a:gradFill>
                  <a:gsLst>
                    <a:gs pos="0">
                      <a:srgbClr val="404040"/>
                    </a:gs>
                    <a:gs pos="100000">
                      <a:srgbClr val="404040"/>
                    </a:gs>
                  </a:gsLst>
                  <a:lin ang="5400000" scaled="0"/>
                </a:gradFill>
                <a:effectLst/>
                <a:uLnTx/>
                <a:uFillTx/>
                <a:latin typeface="Segoe UI"/>
                <a:ea typeface="+mn-ea"/>
                <a:cs typeface="Segoe UI" pitchFamily="34" charset="0"/>
              </a:rPr>
              <a:t>Microsoft Corporation. All rights reserved. </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9233" y="3147123"/>
            <a:ext cx="3291840" cy="701671"/>
          </a:xfrm>
          <a:prstGeom prst="rect">
            <a:avLst/>
          </a:prstGeom>
        </p:spPr>
      </p:pic>
    </p:spTree>
    <p:extLst>
      <p:ext uri="{BB962C8B-B14F-4D97-AF65-F5344CB8AC3E}">
        <p14:creationId xmlns:p14="http://schemas.microsoft.com/office/powerpoint/2010/main" val="3399234137"/>
      </p:ext>
    </p:extLst>
  </p:cSld>
  <p:clrMapOvr>
    <a:masterClrMapping/>
  </p:clrMapOvr>
  <p:transition>
    <p:fade/>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74638" y="2307518"/>
            <a:ext cx="1563194"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43028" rtl="0" eaLnBrk="1" fontAlgn="base" latinLnBrk="0" hangingPunct="1">
              <a:lnSpc>
                <a:spcPct val="95000"/>
              </a:lnSpc>
              <a:spcBef>
                <a:spcPts val="0"/>
              </a:spcBef>
              <a:spcAft>
                <a:spcPts val="0"/>
              </a:spcAft>
              <a:buClr>
                <a:schemeClr val="accent1"/>
              </a:buClr>
              <a:buSzPct val="110000"/>
              <a:buFont typeface="Avenir LT Pro 45 Book" charset="0"/>
              <a:buNone/>
              <a:tabLst/>
              <a:defRPr sz="1599"/>
            </a:lvl1pPr>
          </a:lstStyle>
          <a:p>
            <a:r>
              <a:rPr lang="en-US" smtClean="0"/>
              <a:t>Click icon to add picture</a:t>
            </a:r>
            <a:endParaRPr lang="en-US" dirty="0"/>
          </a:p>
        </p:txBody>
      </p:sp>
      <p:sp>
        <p:nvSpPr>
          <p:cNvPr id="8" name="Picture Placeholder 12"/>
          <p:cNvSpPr>
            <a:spLocks noGrp="1"/>
          </p:cNvSpPr>
          <p:nvPr>
            <p:ph type="pic" sz="quarter" idx="18"/>
          </p:nvPr>
        </p:nvSpPr>
        <p:spPr>
          <a:xfrm>
            <a:off x="4745015" y="2301240"/>
            <a:ext cx="3232905"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99"/>
            </a:lvl1pPr>
          </a:lstStyle>
          <a:p>
            <a:r>
              <a:rPr lang="en-US" smtClean="0"/>
              <a:t>Click icon to add picture</a:t>
            </a:r>
            <a:endParaRPr lang="en-US" dirty="0"/>
          </a:p>
        </p:txBody>
      </p:sp>
      <p:sp>
        <p:nvSpPr>
          <p:cNvPr id="9" name="Picture Placeholder 12"/>
          <p:cNvSpPr>
            <a:spLocks noGrp="1"/>
          </p:cNvSpPr>
          <p:nvPr>
            <p:ph type="pic" sz="quarter" idx="19"/>
          </p:nvPr>
        </p:nvSpPr>
        <p:spPr>
          <a:xfrm>
            <a:off x="8258123" y="2302035"/>
            <a:ext cx="3903716"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99"/>
            </a:lvl1pPr>
          </a:lstStyle>
          <a:p>
            <a:r>
              <a:rPr lang="en-US" smtClean="0"/>
              <a:t>Click icon to add picture</a:t>
            </a:r>
            <a:endParaRPr lang="en-US" dirty="0"/>
          </a:p>
        </p:txBody>
      </p:sp>
      <p:sp>
        <p:nvSpPr>
          <p:cNvPr id="10" name="Picture Placeholder 12"/>
          <p:cNvSpPr>
            <a:spLocks noGrp="1"/>
          </p:cNvSpPr>
          <p:nvPr>
            <p:ph type="pic" sz="quarter" idx="20"/>
          </p:nvPr>
        </p:nvSpPr>
        <p:spPr>
          <a:xfrm>
            <a:off x="2118040" y="2301051"/>
            <a:ext cx="2346769"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43028" rtl="0" eaLnBrk="1" fontAlgn="base" latinLnBrk="0" hangingPunct="1">
              <a:lnSpc>
                <a:spcPct val="95000"/>
              </a:lnSpc>
              <a:spcBef>
                <a:spcPts val="0"/>
              </a:spcBef>
              <a:spcAft>
                <a:spcPts val="0"/>
              </a:spcAft>
              <a:buClr>
                <a:schemeClr val="accent1"/>
              </a:buClr>
              <a:buSzPct val="110000"/>
              <a:buFont typeface="Avenir LT Pro 45 Book" charset="0"/>
              <a:buNone/>
              <a:tabLst/>
              <a:defRPr sz="1599"/>
            </a:lvl1pPr>
          </a:lstStyle>
          <a:p>
            <a:r>
              <a:rPr lang="en-US" smtClean="0"/>
              <a:t>Click icon to add picture</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1248912453"/>
      </p:ext>
    </p:extLst>
  </p:cSld>
  <p:clrMapOvr>
    <a:masterClrMapping/>
  </p:clrMapOvr>
  <p:transition>
    <p:fade/>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410378312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60862216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560" y="1144706"/>
            <a:ext cx="9327356" cy="2435131"/>
          </a:xfrm>
        </p:spPr>
        <p:txBody>
          <a:bodyPr anchor="b">
            <a:normAutofit/>
          </a:bodyPr>
          <a:lstStyle>
            <a:lvl1pPr algn="ctr">
              <a:defRPr sz="4488"/>
            </a:lvl1pPr>
          </a:lstStyle>
          <a:p>
            <a:r>
              <a:rPr lang="en-US" dirty="0" smtClean="0"/>
              <a:t>Click to edit Master title style</a:t>
            </a:r>
            <a:endParaRPr lang="en-US" dirty="0"/>
          </a:p>
        </p:txBody>
      </p:sp>
      <p:sp>
        <p:nvSpPr>
          <p:cNvPr id="3" name="Subtitle 2"/>
          <p:cNvSpPr>
            <a:spLocks noGrp="1"/>
          </p:cNvSpPr>
          <p:nvPr>
            <p:ph type="subTitle" idx="1"/>
          </p:nvPr>
        </p:nvSpPr>
        <p:spPr>
          <a:xfrm>
            <a:off x="1554560" y="3673745"/>
            <a:ext cx="9327356" cy="523733"/>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pPr defTabSz="932597"/>
            <a:fld id="{0ADB14E8-99BF-46B9-A671-9359039C08FF}" type="datetimeFigureOut">
              <a:rPr lang="en-US" sz="1836" smtClean="0">
                <a:solidFill>
                  <a:srgbClr val="404040"/>
                </a:solidFill>
              </a:rPr>
              <a:pPr defTabSz="932597"/>
              <a:t>1/27/2016</a:t>
            </a:fld>
            <a:endParaRPr lang="en-US" sz="1836">
              <a:solidFill>
                <a:srgbClr val="404040"/>
              </a:solidFill>
            </a:endParaRPr>
          </a:p>
        </p:txBody>
      </p:sp>
      <p:sp>
        <p:nvSpPr>
          <p:cNvPr id="5" name="Footer Placeholder 4"/>
          <p:cNvSpPr>
            <a:spLocks noGrp="1"/>
          </p:cNvSpPr>
          <p:nvPr>
            <p:ph type="ftr" sz="quarter" idx="11"/>
          </p:nvPr>
        </p:nvSpPr>
        <p:spPr/>
        <p:txBody>
          <a:bodyPr/>
          <a:lstStyle/>
          <a:p>
            <a:pPr defTabSz="932597"/>
            <a:endParaRPr lang="en-US" sz="1836">
              <a:solidFill>
                <a:srgbClr val="404040"/>
              </a:solidFill>
            </a:endParaRPr>
          </a:p>
        </p:txBody>
      </p:sp>
      <p:sp>
        <p:nvSpPr>
          <p:cNvPr id="6" name="Slide Number Placeholder 5"/>
          <p:cNvSpPr>
            <a:spLocks noGrp="1"/>
          </p:cNvSpPr>
          <p:nvPr>
            <p:ph type="sldNum" sz="quarter" idx="12"/>
          </p:nvPr>
        </p:nvSpPr>
        <p:spPr/>
        <p:txBody>
          <a:bodyPr/>
          <a:lstStyle/>
          <a:p>
            <a:pPr defTabSz="932597"/>
            <a:fld id="{070682B8-F885-4756-A521-C9D3D3736D6D}" type="slidenum">
              <a:rPr lang="en-US" sz="1836" smtClean="0">
                <a:solidFill>
                  <a:srgbClr val="404040"/>
                </a:solidFill>
              </a:rPr>
              <a:pPr defTabSz="932597"/>
              <a:t>‹#›</a:t>
            </a:fld>
            <a:endParaRPr lang="en-US" sz="1836">
              <a:solidFill>
                <a:srgbClr val="404040"/>
              </a:solidFill>
            </a:endParaRPr>
          </a:p>
        </p:txBody>
      </p:sp>
    </p:spTree>
    <p:extLst>
      <p:ext uri="{BB962C8B-B14F-4D97-AF65-F5344CB8AC3E}">
        <p14:creationId xmlns:p14="http://schemas.microsoft.com/office/powerpoint/2010/main" val="4059322203"/>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100583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9143999" cy="2751698"/>
          </a:xfrm>
          <a:noFill/>
        </p:spPr>
        <p:txBody>
          <a:bodyPr tIns="91440" bIns="91440" anchor="t" anchorCtr="0"/>
          <a:lstStyle>
            <a:lvl1pPr>
              <a:defRPr sz="7200" spc="-100" baseline="0">
                <a:gradFill>
                  <a:gsLst>
                    <a:gs pos="75912">
                      <a:schemeClr val="tx1"/>
                    </a:gs>
                    <a:gs pos="34307">
                      <a:schemeClr val="tx1"/>
                    </a:gs>
                    <a:gs pos="43000">
                      <a:schemeClr val="tx1"/>
                    </a:gs>
                  </a:gsLst>
                  <a:lin ang="5400000" scaled="0"/>
                </a:gradFill>
              </a:defRPr>
            </a:lvl1pPr>
          </a:lstStyle>
          <a:p>
            <a:r>
              <a:rPr lang="en-US" dirty="0" smtClean="0"/>
              <a:t>Video title</a:t>
            </a:r>
            <a:endParaRPr lang="en-US" dirty="0"/>
          </a:p>
        </p:txBody>
      </p:sp>
      <p:pic>
        <p:nvPicPr>
          <p:cNvPr id="11" name="Picture 10"/>
          <p:cNvPicPr>
            <a:picLocks noChangeAspect="1"/>
          </p:cNvPicPr>
          <p:nvPr userDrawn="1"/>
        </p:nvPicPr>
        <p:blipFill>
          <a:blip r:embed="rId2"/>
          <a:stretch>
            <a:fillRect/>
          </a:stretch>
        </p:blipFill>
        <p:spPr>
          <a:xfrm>
            <a:off x="-222" y="3075628"/>
            <a:ext cx="12436918" cy="3292125"/>
          </a:xfrm>
          <a:prstGeom prst="rect">
            <a:avLst/>
          </a:prstGeom>
        </p:spPr>
      </p:pic>
    </p:spTree>
    <p:extLst>
      <p:ext uri="{BB962C8B-B14F-4D97-AF65-F5344CB8AC3E}">
        <p14:creationId xmlns:p14="http://schemas.microsoft.com/office/powerpoint/2010/main" val="21594122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16" name="Title 1"/>
          <p:cNvSpPr>
            <a:spLocks noGrp="1"/>
          </p:cNvSpPr>
          <p:nvPr>
            <p:ph type="title"/>
          </p:nvPr>
        </p:nvSpPr>
        <p:spPr>
          <a:xfrm>
            <a:off x="310139" y="89245"/>
            <a:ext cx="11255765" cy="928140"/>
          </a:xfrm>
        </p:spPr>
        <p:txBody>
          <a:bodyPr lIns="0">
            <a:normAutofit/>
          </a:bodyPr>
          <a:lstStyle>
            <a:lvl1pPr algn="l">
              <a:defRPr sz="3807"/>
            </a:lvl1pPr>
          </a:lstStyle>
          <a:p>
            <a:r>
              <a:rPr lang="en-US" dirty="0" smtClean="0"/>
              <a:t>Click to edit Master title style</a:t>
            </a:r>
            <a:endParaRPr lang="en-US" dirty="0"/>
          </a:p>
        </p:txBody>
      </p:sp>
      <p:sp>
        <p:nvSpPr>
          <p:cNvPr id="15" name="Content Placeholder 14"/>
          <p:cNvSpPr>
            <a:spLocks noGrp="1"/>
          </p:cNvSpPr>
          <p:nvPr>
            <p:ph sz="quarter" idx="18"/>
          </p:nvPr>
        </p:nvSpPr>
        <p:spPr>
          <a:xfrm>
            <a:off x="571959" y="1537492"/>
            <a:ext cx="9764443" cy="2441566"/>
          </a:xfrm>
        </p:spPr>
        <p:txBody>
          <a:bodyPr/>
          <a:lstStyle>
            <a:lvl1pPr>
              <a:lnSpc>
                <a:spcPct val="100000"/>
              </a:lnSpc>
              <a:spcBef>
                <a:spcPts val="816"/>
              </a:spcBef>
              <a:defRPr/>
            </a:lvl1pPr>
            <a:lvl2pPr>
              <a:lnSpc>
                <a:spcPct val="100000"/>
              </a:lnSpc>
              <a:spcBef>
                <a:spcPts val="816"/>
              </a:spcBef>
              <a:defRPr/>
            </a:lvl2pPr>
            <a:lvl3pPr>
              <a:lnSpc>
                <a:spcPct val="100000"/>
              </a:lnSpc>
              <a:spcBef>
                <a:spcPts val="816"/>
              </a:spcBef>
              <a:defRPr/>
            </a:lvl3pPr>
            <a:lvl4pPr>
              <a:lnSpc>
                <a:spcPct val="100000"/>
              </a:lnSpc>
              <a:spcBef>
                <a:spcPts val="816"/>
              </a:spcBef>
              <a:defRPr/>
            </a:lvl4pPr>
            <a:lvl5pPr>
              <a:lnSpc>
                <a:spcPct val="100000"/>
              </a:lnSpc>
              <a:spcBef>
                <a:spcPts val="816"/>
              </a:spcBef>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861499537"/>
      </p:ext>
    </p:extLst>
  </p:cSld>
  <p:clrMapOvr>
    <a:masterClrMapping/>
  </p:clrMapOvr>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Date Placeholder 2"/>
          <p:cNvSpPr>
            <a:spLocks noGrp="1"/>
          </p:cNvSpPr>
          <p:nvPr>
            <p:ph type="dt" sz="half" idx="10"/>
          </p:nvPr>
        </p:nvSpPr>
        <p:spPr/>
        <p:txBody>
          <a:bodyPr/>
          <a:lstStyle/>
          <a:p>
            <a:pPr defTabSz="932597"/>
            <a:fld id="{0ADB14E8-99BF-46B9-A671-9359039C08FF}" type="datetimeFigureOut">
              <a:rPr lang="en-US" sz="1836" smtClean="0">
                <a:solidFill>
                  <a:srgbClr val="404040"/>
                </a:solidFill>
              </a:rPr>
              <a:pPr defTabSz="932597"/>
              <a:t>1/27/2016</a:t>
            </a:fld>
            <a:endParaRPr lang="en-US" sz="1836">
              <a:solidFill>
                <a:srgbClr val="404040"/>
              </a:solidFill>
            </a:endParaRPr>
          </a:p>
        </p:txBody>
      </p:sp>
      <p:sp>
        <p:nvSpPr>
          <p:cNvPr id="4" name="Footer Placeholder 3"/>
          <p:cNvSpPr>
            <a:spLocks noGrp="1"/>
          </p:cNvSpPr>
          <p:nvPr>
            <p:ph type="ftr" sz="quarter" idx="11"/>
          </p:nvPr>
        </p:nvSpPr>
        <p:spPr/>
        <p:txBody>
          <a:bodyPr/>
          <a:lstStyle/>
          <a:p>
            <a:pPr defTabSz="932597"/>
            <a:endParaRPr lang="en-US" sz="1836">
              <a:solidFill>
                <a:srgbClr val="404040"/>
              </a:solidFill>
            </a:endParaRPr>
          </a:p>
        </p:txBody>
      </p:sp>
      <p:sp>
        <p:nvSpPr>
          <p:cNvPr id="5" name="Slide Number Placeholder 4"/>
          <p:cNvSpPr>
            <a:spLocks noGrp="1"/>
          </p:cNvSpPr>
          <p:nvPr>
            <p:ph type="sldNum" sz="quarter" idx="12"/>
          </p:nvPr>
        </p:nvSpPr>
        <p:spPr/>
        <p:txBody>
          <a:bodyPr/>
          <a:lstStyle/>
          <a:p>
            <a:pPr defTabSz="932597"/>
            <a:fld id="{070682B8-F885-4756-A521-C9D3D3736D6D}" type="slidenum">
              <a:rPr lang="en-US" sz="1836" smtClean="0">
                <a:solidFill>
                  <a:srgbClr val="404040"/>
                </a:solidFill>
              </a:rPr>
              <a:pPr defTabSz="932597"/>
              <a:t>‹#›</a:t>
            </a:fld>
            <a:endParaRPr lang="en-US" sz="1836">
              <a:solidFill>
                <a:srgbClr val="404040"/>
              </a:solidFill>
            </a:endParaRPr>
          </a:p>
        </p:txBody>
      </p:sp>
    </p:spTree>
    <p:extLst>
      <p:ext uri="{BB962C8B-B14F-4D97-AF65-F5344CB8AC3E}">
        <p14:creationId xmlns:p14="http://schemas.microsoft.com/office/powerpoint/2010/main" val="364882564"/>
      </p:ext>
    </p:extLst>
  </p:cSld>
  <p:clrMapOvr>
    <a:masterClrMapping/>
  </p:clrMapOvr>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9" name="Content Placeholder 2"/>
          <p:cNvSpPr>
            <a:spLocks noGrp="1"/>
          </p:cNvSpPr>
          <p:nvPr>
            <p:ph idx="12" hasCustomPrompt="1"/>
          </p:nvPr>
        </p:nvSpPr>
        <p:spPr>
          <a:xfrm>
            <a:off x="514765" y="1476622"/>
            <a:ext cx="2011558" cy="738536"/>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1</a:t>
            </a:r>
            <a:endParaRPr lang="en-US" dirty="0"/>
          </a:p>
        </p:txBody>
      </p:sp>
      <p:sp>
        <p:nvSpPr>
          <p:cNvPr id="2" name="Title 1"/>
          <p:cNvSpPr>
            <a:spLocks noGrp="1"/>
          </p:cNvSpPr>
          <p:nvPr>
            <p:ph type="title"/>
          </p:nvPr>
        </p:nvSpPr>
        <p:spPr>
          <a:xfrm>
            <a:off x="205202" y="48573"/>
            <a:ext cx="10862777" cy="932603"/>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5865720" y="1476622"/>
            <a:ext cx="5962811" cy="1606594"/>
          </a:xfrm>
        </p:spPr>
        <p:txBody>
          <a:bodyPr/>
          <a:lstStyle>
            <a:lvl1pPr>
              <a:defRPr sz="2040"/>
            </a:lvl1pPr>
            <a:lvl2pPr>
              <a:defRPr sz="1836"/>
            </a:lvl2pPr>
            <a:lvl3pPr>
              <a:defRPr sz="1632"/>
            </a:lvl3pPr>
            <a:lvl4pPr>
              <a:defRPr sz="1632"/>
            </a:lvl4pPr>
            <a:lvl5pPr>
              <a:defRPr sz="1632"/>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2"/>
          <p:cNvSpPr>
            <a:spLocks noGrp="1"/>
          </p:cNvSpPr>
          <p:nvPr>
            <p:ph idx="13" hasCustomPrompt="1"/>
          </p:nvPr>
        </p:nvSpPr>
        <p:spPr>
          <a:xfrm>
            <a:off x="2974938" y="1476622"/>
            <a:ext cx="2011558" cy="738536"/>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2</a:t>
            </a:r>
            <a:endParaRPr lang="en-US" dirty="0"/>
          </a:p>
        </p:txBody>
      </p:sp>
      <p:sp>
        <p:nvSpPr>
          <p:cNvPr id="7" name="TextBox 6"/>
          <p:cNvSpPr txBox="1"/>
          <p:nvPr userDrawn="1"/>
        </p:nvSpPr>
        <p:spPr>
          <a:xfrm>
            <a:off x="517446" y="4839076"/>
            <a:ext cx="2008877" cy="382308"/>
          </a:xfrm>
          <a:prstGeom prst="rect">
            <a:avLst/>
          </a:prstGeom>
          <a:noFill/>
        </p:spPr>
        <p:txBody>
          <a:bodyPr wrap="square"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dirty="0" smtClean="0">
                <a:ln>
                  <a:noFill/>
                </a:ln>
                <a:solidFill>
                  <a:srgbClr val="3484CC"/>
                </a:solidFill>
                <a:effectLst/>
                <a:uLnTx/>
                <a:uFillTx/>
                <a:latin typeface="Segoe UI" panose="020B0502040204020203" pitchFamily="34" charset="0"/>
                <a:ea typeface="+mn-ea"/>
                <a:cs typeface="Segoe UI" panose="020B0502040204020203" pitchFamily="34" charset="0"/>
              </a:rPr>
              <a:t>before</a:t>
            </a:r>
            <a:endParaRPr kumimoji="0" lang="en-US" sz="1836" b="0" i="0" u="none" strike="noStrike" kern="1200" cap="none" spc="0" normalizeH="0" baseline="0" noProof="0" dirty="0">
              <a:ln>
                <a:noFill/>
              </a:ln>
              <a:solidFill>
                <a:srgbClr val="3484CC"/>
              </a:solidFill>
              <a:effectLst/>
              <a:uLnTx/>
              <a:uFillTx/>
              <a:latin typeface="Segoe UI" panose="020B0502040204020203" pitchFamily="34" charset="0"/>
              <a:ea typeface="+mn-ea"/>
              <a:cs typeface="Segoe UI" panose="020B0502040204020203" pitchFamily="34" charset="0"/>
            </a:endParaRPr>
          </a:p>
        </p:txBody>
      </p:sp>
      <p:sp>
        <p:nvSpPr>
          <p:cNvPr id="8" name="TextBox 7"/>
          <p:cNvSpPr txBox="1"/>
          <p:nvPr userDrawn="1"/>
        </p:nvSpPr>
        <p:spPr>
          <a:xfrm>
            <a:off x="2974938" y="4839076"/>
            <a:ext cx="2011558" cy="382308"/>
          </a:xfrm>
          <a:prstGeom prst="rect">
            <a:avLst/>
          </a:prstGeom>
          <a:noFill/>
        </p:spPr>
        <p:txBody>
          <a:bodyPr wrap="square"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dirty="0" smtClean="0">
                <a:ln>
                  <a:noFill/>
                </a:ln>
                <a:solidFill>
                  <a:srgbClr val="3484CC"/>
                </a:solidFill>
                <a:effectLst/>
                <a:uLnTx/>
                <a:uFillTx/>
                <a:latin typeface="Segoe UI" panose="020B0502040204020203" pitchFamily="34" charset="0"/>
                <a:ea typeface="+mn-ea"/>
                <a:cs typeface="Segoe UI" panose="020B0502040204020203" pitchFamily="34" charset="0"/>
              </a:rPr>
              <a:t>after</a:t>
            </a:r>
            <a:endParaRPr kumimoji="0" lang="en-US" sz="1836" b="0" i="0" u="none" strike="noStrike" kern="1200" cap="none" spc="0" normalizeH="0" baseline="0" noProof="0" dirty="0">
              <a:ln>
                <a:noFill/>
              </a:ln>
              <a:solidFill>
                <a:srgbClr val="3484CC"/>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991100612"/>
      </p:ext>
    </p:extLst>
  </p:cSld>
  <p:clrMapOvr>
    <a:masterClrMapping/>
  </p:clrMapOvr>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sp>
        <p:nvSpPr>
          <p:cNvPr id="4" name="Content Placeholder 3"/>
          <p:cNvSpPr>
            <a:spLocks noGrp="1"/>
          </p:cNvSpPr>
          <p:nvPr>
            <p:ph sz="quarter" idx="14" hasCustomPrompt="1"/>
          </p:nvPr>
        </p:nvSpPr>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hasCustomPrompt="1"/>
          </p:nvPr>
        </p:nvSpPr>
        <p:spPr/>
        <p:txBody>
          <a:bodyPr/>
          <a:lstStyle/>
          <a:p>
            <a:r>
              <a:rPr lang="en-US" dirty="0" smtClean="0"/>
              <a:t>Click to edit title</a:t>
            </a:r>
            <a:endParaRPr lang="en-US" dirty="0"/>
          </a:p>
        </p:txBody>
      </p:sp>
      <p:sp>
        <p:nvSpPr>
          <p:cNvPr id="8" name="Text Placeholder 2"/>
          <p:cNvSpPr>
            <a:spLocks noGrp="1"/>
          </p:cNvSpPr>
          <p:nvPr>
            <p:ph type="body" sz="quarter" idx="13" hasCustomPrompt="1"/>
          </p:nvPr>
        </p:nvSpPr>
        <p:spPr>
          <a:xfrm>
            <a:off x="274210" y="6398966"/>
            <a:ext cx="11888061" cy="297646"/>
          </a:xfrm>
        </p:spPr>
        <p:txBody>
          <a:bodyPr anchor="b" anchorCtr="0">
            <a:spAutoFit/>
          </a:bodyPr>
          <a:lstStyle>
            <a:lvl1pPr>
              <a:spcBef>
                <a:spcPts val="0"/>
              </a:spcBef>
              <a:defRPr sz="816" b="0">
                <a:solidFill>
                  <a:schemeClr val="tx1"/>
                </a:solidFill>
                <a:latin typeface="+mn-lt"/>
              </a:defRPr>
            </a:lvl1pPr>
            <a:lvl2pPr>
              <a:defRPr sz="816" b="0">
                <a:solidFill>
                  <a:schemeClr val="tx1"/>
                </a:solidFill>
              </a:defRPr>
            </a:lvl2pPr>
            <a:lvl3pPr>
              <a:defRPr sz="816" b="0">
                <a:solidFill>
                  <a:schemeClr val="tx1"/>
                </a:solidFill>
              </a:defRPr>
            </a:lvl3pPr>
            <a:lvl4pPr>
              <a:defRPr sz="816" b="0">
                <a:solidFill>
                  <a:schemeClr val="tx1"/>
                </a:solidFill>
              </a:defRPr>
            </a:lvl4pPr>
            <a:lvl5pPr>
              <a:defRPr sz="816" b="0">
                <a:solidFill>
                  <a:schemeClr val="tx1"/>
                </a:solidFill>
              </a:defRPr>
            </a:lvl5pPr>
          </a:lstStyle>
          <a:p>
            <a:pPr lvl="0"/>
            <a:r>
              <a:rPr lang="en-US" dirty="0" smtClean="0"/>
              <a:t>Footnote</a:t>
            </a:r>
          </a:p>
        </p:txBody>
      </p:sp>
    </p:spTree>
    <p:extLst>
      <p:ext uri="{BB962C8B-B14F-4D97-AF65-F5344CB8AC3E}">
        <p14:creationId xmlns:p14="http://schemas.microsoft.com/office/powerpoint/2010/main" val="4291806766"/>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25_Title and Content">
    <p:spTree>
      <p:nvGrpSpPr>
        <p:cNvPr id="1" name=""/>
        <p:cNvGrpSpPr/>
        <p:nvPr/>
      </p:nvGrpSpPr>
      <p:grpSpPr>
        <a:xfrm>
          <a:off x="0" y="0"/>
          <a:ext cx="0" cy="0"/>
          <a:chOff x="0" y="0"/>
          <a:chExt cx="0" cy="0"/>
        </a:xfrm>
      </p:grpSpPr>
      <p:sp>
        <p:nvSpPr>
          <p:cNvPr id="4" name="Content Placeholder 3"/>
          <p:cNvSpPr>
            <a:spLocks noGrp="1"/>
          </p:cNvSpPr>
          <p:nvPr>
            <p:ph sz="quarter" idx="14" hasCustomPrompt="1"/>
          </p:nvPr>
        </p:nvSpPr>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hasCustomPrompt="1"/>
          </p:nvPr>
        </p:nvSpPr>
        <p:spPr/>
        <p:txBody>
          <a:bodyPr/>
          <a:lstStyle/>
          <a:p>
            <a:r>
              <a:rPr lang="en-US" dirty="0" smtClean="0"/>
              <a:t>Click to edit title</a:t>
            </a:r>
            <a:endParaRPr lang="en-US" dirty="0"/>
          </a:p>
        </p:txBody>
      </p:sp>
      <p:sp>
        <p:nvSpPr>
          <p:cNvPr id="8" name="Text Placeholder 2"/>
          <p:cNvSpPr>
            <a:spLocks noGrp="1"/>
          </p:cNvSpPr>
          <p:nvPr>
            <p:ph type="body" sz="quarter" idx="13" hasCustomPrompt="1"/>
          </p:nvPr>
        </p:nvSpPr>
        <p:spPr>
          <a:xfrm>
            <a:off x="274209" y="6398966"/>
            <a:ext cx="11888061" cy="297646"/>
          </a:xfrm>
        </p:spPr>
        <p:txBody>
          <a:bodyPr anchor="b" anchorCtr="0">
            <a:spAutoFit/>
          </a:bodyPr>
          <a:lstStyle>
            <a:lvl1pPr>
              <a:spcBef>
                <a:spcPts val="0"/>
              </a:spcBef>
              <a:defRPr sz="816" b="0">
                <a:solidFill>
                  <a:schemeClr val="tx1"/>
                </a:solidFill>
                <a:latin typeface="+mn-lt"/>
              </a:defRPr>
            </a:lvl1pPr>
            <a:lvl2pPr>
              <a:defRPr sz="816" b="0">
                <a:solidFill>
                  <a:schemeClr val="tx1"/>
                </a:solidFill>
              </a:defRPr>
            </a:lvl2pPr>
            <a:lvl3pPr>
              <a:defRPr sz="816" b="0">
                <a:solidFill>
                  <a:schemeClr val="tx1"/>
                </a:solidFill>
              </a:defRPr>
            </a:lvl3pPr>
            <a:lvl4pPr>
              <a:defRPr sz="816" b="0">
                <a:solidFill>
                  <a:schemeClr val="tx1"/>
                </a:solidFill>
              </a:defRPr>
            </a:lvl4pPr>
            <a:lvl5pPr>
              <a:defRPr sz="816" b="0">
                <a:solidFill>
                  <a:schemeClr val="tx1"/>
                </a:solidFill>
              </a:defRPr>
            </a:lvl5pPr>
          </a:lstStyle>
          <a:p>
            <a:pPr lvl="0"/>
            <a:r>
              <a:rPr lang="en-US" dirty="0" smtClean="0"/>
              <a:t>Footnote</a:t>
            </a:r>
          </a:p>
        </p:txBody>
      </p:sp>
    </p:spTree>
    <p:extLst>
      <p:ext uri="{BB962C8B-B14F-4D97-AF65-F5344CB8AC3E}">
        <p14:creationId xmlns:p14="http://schemas.microsoft.com/office/powerpoint/2010/main" val="3084973830"/>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7_Title Only">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smtClean="0"/>
              <a:t>Click to edit title</a:t>
            </a:r>
            <a:endParaRPr lang="en-US" dirty="0"/>
          </a:p>
        </p:txBody>
      </p:sp>
      <p:sp>
        <p:nvSpPr>
          <p:cNvPr id="4" name="Text Placeholder 2"/>
          <p:cNvSpPr>
            <a:spLocks noGrp="1"/>
          </p:cNvSpPr>
          <p:nvPr>
            <p:ph type="body" sz="quarter" idx="13" hasCustomPrompt="1"/>
          </p:nvPr>
        </p:nvSpPr>
        <p:spPr>
          <a:xfrm>
            <a:off x="274209" y="6398965"/>
            <a:ext cx="11888061" cy="297646"/>
          </a:xfrm>
        </p:spPr>
        <p:txBody>
          <a:bodyPr anchor="b" anchorCtr="0">
            <a:spAutoFit/>
          </a:bodyPr>
          <a:lstStyle>
            <a:lvl1pPr>
              <a:spcBef>
                <a:spcPts val="0"/>
              </a:spcBef>
              <a:defRPr sz="816" b="0">
                <a:solidFill>
                  <a:schemeClr val="tx1"/>
                </a:solidFill>
                <a:latin typeface="+mn-lt"/>
              </a:defRPr>
            </a:lvl1pPr>
            <a:lvl2pPr>
              <a:defRPr sz="816" b="0">
                <a:solidFill>
                  <a:schemeClr val="tx1"/>
                </a:solidFill>
              </a:defRPr>
            </a:lvl2pPr>
            <a:lvl3pPr>
              <a:defRPr sz="816" b="0">
                <a:solidFill>
                  <a:schemeClr val="tx1"/>
                </a:solidFill>
              </a:defRPr>
            </a:lvl3pPr>
            <a:lvl4pPr>
              <a:defRPr sz="816" b="0">
                <a:solidFill>
                  <a:schemeClr val="tx1"/>
                </a:solidFill>
              </a:defRPr>
            </a:lvl4pPr>
            <a:lvl5pPr>
              <a:defRPr sz="816" b="0">
                <a:solidFill>
                  <a:schemeClr val="tx1"/>
                </a:solidFill>
              </a:defRPr>
            </a:lvl5pPr>
          </a:lstStyle>
          <a:p>
            <a:pPr lvl="0"/>
            <a:r>
              <a:rPr lang="en-US" dirty="0" smtClean="0"/>
              <a:t>Footnote</a:t>
            </a:r>
          </a:p>
        </p:txBody>
      </p:sp>
    </p:spTree>
    <p:extLst>
      <p:ext uri="{BB962C8B-B14F-4D97-AF65-F5344CB8AC3E}">
        <p14:creationId xmlns:p14="http://schemas.microsoft.com/office/powerpoint/2010/main" val="3880177839"/>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sp>
        <p:nvSpPr>
          <p:cNvPr id="9" name="Content Placeholder 2"/>
          <p:cNvSpPr>
            <a:spLocks noGrp="1"/>
          </p:cNvSpPr>
          <p:nvPr>
            <p:ph idx="12" hasCustomPrompt="1"/>
          </p:nvPr>
        </p:nvSpPr>
        <p:spPr>
          <a:xfrm>
            <a:off x="514765" y="1476622"/>
            <a:ext cx="2011558" cy="738536"/>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1</a:t>
            </a:r>
            <a:endParaRPr lang="en-US" dirty="0"/>
          </a:p>
        </p:txBody>
      </p:sp>
      <p:sp>
        <p:nvSpPr>
          <p:cNvPr id="2" name="Title 1"/>
          <p:cNvSpPr>
            <a:spLocks noGrp="1"/>
          </p:cNvSpPr>
          <p:nvPr>
            <p:ph type="title"/>
          </p:nvPr>
        </p:nvSpPr>
        <p:spPr>
          <a:xfrm>
            <a:off x="205202" y="48573"/>
            <a:ext cx="10476073" cy="932603"/>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5865720" y="1476622"/>
            <a:ext cx="5962811" cy="1606594"/>
          </a:xfrm>
        </p:spPr>
        <p:txBody>
          <a:bodyPr/>
          <a:lstStyle>
            <a:lvl1pPr>
              <a:defRPr sz="2040"/>
            </a:lvl1pPr>
            <a:lvl2pPr>
              <a:defRPr sz="1836"/>
            </a:lvl2pPr>
            <a:lvl3pPr>
              <a:defRPr sz="1632"/>
            </a:lvl3pPr>
            <a:lvl4pPr>
              <a:defRPr sz="1632"/>
            </a:lvl4pPr>
            <a:lvl5pPr>
              <a:defRPr sz="1632"/>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2"/>
          <p:cNvSpPr>
            <a:spLocks noGrp="1"/>
          </p:cNvSpPr>
          <p:nvPr>
            <p:ph idx="13" hasCustomPrompt="1"/>
          </p:nvPr>
        </p:nvSpPr>
        <p:spPr>
          <a:xfrm>
            <a:off x="2974938" y="1476622"/>
            <a:ext cx="2011558" cy="738536"/>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2</a:t>
            </a:r>
            <a:endParaRPr lang="en-US" dirty="0"/>
          </a:p>
        </p:txBody>
      </p:sp>
      <p:sp>
        <p:nvSpPr>
          <p:cNvPr id="7" name="TextBox 6"/>
          <p:cNvSpPr txBox="1"/>
          <p:nvPr userDrawn="1"/>
        </p:nvSpPr>
        <p:spPr>
          <a:xfrm>
            <a:off x="517446" y="4839076"/>
            <a:ext cx="2008877" cy="382308"/>
          </a:xfrm>
          <a:prstGeom prst="rect">
            <a:avLst/>
          </a:prstGeom>
          <a:noFill/>
        </p:spPr>
        <p:txBody>
          <a:bodyPr wrap="square"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dirty="0" smtClean="0">
                <a:ln>
                  <a:noFill/>
                </a:ln>
                <a:solidFill>
                  <a:srgbClr val="3484CC"/>
                </a:solidFill>
                <a:effectLst/>
                <a:uLnTx/>
                <a:uFillTx/>
                <a:latin typeface="Segoe UI" panose="020B0502040204020203" pitchFamily="34" charset="0"/>
                <a:ea typeface="+mn-ea"/>
                <a:cs typeface="Segoe UI" panose="020B0502040204020203" pitchFamily="34" charset="0"/>
              </a:rPr>
              <a:t>before</a:t>
            </a:r>
            <a:endParaRPr kumimoji="0" lang="en-US" sz="1836" b="0" i="0" u="none" strike="noStrike" kern="1200" cap="none" spc="0" normalizeH="0" baseline="0" noProof="0" dirty="0">
              <a:ln>
                <a:noFill/>
              </a:ln>
              <a:solidFill>
                <a:srgbClr val="3484CC"/>
              </a:solidFill>
              <a:effectLst/>
              <a:uLnTx/>
              <a:uFillTx/>
              <a:latin typeface="Segoe UI" panose="020B0502040204020203" pitchFamily="34" charset="0"/>
              <a:ea typeface="+mn-ea"/>
              <a:cs typeface="Segoe UI" panose="020B0502040204020203" pitchFamily="34" charset="0"/>
            </a:endParaRPr>
          </a:p>
        </p:txBody>
      </p:sp>
      <p:sp>
        <p:nvSpPr>
          <p:cNvPr id="8" name="TextBox 7"/>
          <p:cNvSpPr txBox="1"/>
          <p:nvPr userDrawn="1"/>
        </p:nvSpPr>
        <p:spPr>
          <a:xfrm>
            <a:off x="2974938" y="4839076"/>
            <a:ext cx="2011558" cy="382308"/>
          </a:xfrm>
          <a:prstGeom prst="rect">
            <a:avLst/>
          </a:prstGeom>
          <a:noFill/>
        </p:spPr>
        <p:txBody>
          <a:bodyPr wrap="square"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dirty="0" smtClean="0">
                <a:ln>
                  <a:noFill/>
                </a:ln>
                <a:solidFill>
                  <a:srgbClr val="3484CC"/>
                </a:solidFill>
                <a:effectLst/>
                <a:uLnTx/>
                <a:uFillTx/>
                <a:latin typeface="Segoe UI" panose="020B0502040204020203" pitchFamily="34" charset="0"/>
                <a:ea typeface="+mn-ea"/>
                <a:cs typeface="Segoe UI" panose="020B0502040204020203" pitchFamily="34" charset="0"/>
              </a:rPr>
              <a:t>after</a:t>
            </a:r>
            <a:endParaRPr kumimoji="0" lang="en-US" sz="1836" b="0" i="0" u="none" strike="noStrike" kern="1200" cap="none" spc="0" normalizeH="0" baseline="0" noProof="0" dirty="0">
              <a:ln>
                <a:noFill/>
              </a:ln>
              <a:solidFill>
                <a:srgbClr val="3484CC"/>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3963563796"/>
      </p:ext>
    </p:extLst>
  </p:cSld>
  <p:clrMapOvr>
    <a:masterClrMapping/>
  </p:clrMapOvr>
  <p:transition>
    <p:fade/>
  </p:transition>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sp>
        <p:nvSpPr>
          <p:cNvPr id="9" name="Content Placeholder 2"/>
          <p:cNvSpPr>
            <a:spLocks noGrp="1"/>
          </p:cNvSpPr>
          <p:nvPr>
            <p:ph idx="12" hasCustomPrompt="1"/>
          </p:nvPr>
        </p:nvSpPr>
        <p:spPr>
          <a:xfrm>
            <a:off x="514765" y="1476622"/>
            <a:ext cx="2011558" cy="738536"/>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1</a:t>
            </a:r>
            <a:endParaRPr lang="en-US" dirty="0"/>
          </a:p>
        </p:txBody>
      </p:sp>
      <p:sp>
        <p:nvSpPr>
          <p:cNvPr id="2" name="Title 1"/>
          <p:cNvSpPr>
            <a:spLocks noGrp="1"/>
          </p:cNvSpPr>
          <p:nvPr>
            <p:ph type="title"/>
          </p:nvPr>
        </p:nvSpPr>
        <p:spPr>
          <a:xfrm>
            <a:off x="205202" y="48573"/>
            <a:ext cx="10476073" cy="932603"/>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5865720" y="1476622"/>
            <a:ext cx="5962811" cy="1606594"/>
          </a:xfrm>
        </p:spPr>
        <p:txBody>
          <a:bodyPr/>
          <a:lstStyle>
            <a:lvl1pPr>
              <a:defRPr sz="2040"/>
            </a:lvl1pPr>
            <a:lvl2pPr>
              <a:defRPr sz="1836"/>
            </a:lvl2pPr>
            <a:lvl3pPr>
              <a:defRPr sz="1632"/>
            </a:lvl3pPr>
            <a:lvl4pPr>
              <a:defRPr sz="1632"/>
            </a:lvl4pPr>
            <a:lvl5pPr>
              <a:defRPr sz="1632"/>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2"/>
          <p:cNvSpPr>
            <a:spLocks noGrp="1"/>
          </p:cNvSpPr>
          <p:nvPr>
            <p:ph idx="13" hasCustomPrompt="1"/>
          </p:nvPr>
        </p:nvSpPr>
        <p:spPr>
          <a:xfrm>
            <a:off x="2974938" y="1476622"/>
            <a:ext cx="2011558" cy="738536"/>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2</a:t>
            </a:r>
            <a:endParaRPr lang="en-US" dirty="0"/>
          </a:p>
        </p:txBody>
      </p:sp>
      <p:sp>
        <p:nvSpPr>
          <p:cNvPr id="7" name="TextBox 6"/>
          <p:cNvSpPr txBox="1"/>
          <p:nvPr userDrawn="1"/>
        </p:nvSpPr>
        <p:spPr>
          <a:xfrm>
            <a:off x="517446" y="4839076"/>
            <a:ext cx="2008877" cy="382308"/>
          </a:xfrm>
          <a:prstGeom prst="rect">
            <a:avLst/>
          </a:prstGeom>
          <a:noFill/>
        </p:spPr>
        <p:txBody>
          <a:bodyPr wrap="square"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dirty="0" smtClean="0">
                <a:ln>
                  <a:noFill/>
                </a:ln>
                <a:solidFill>
                  <a:srgbClr val="3484CC"/>
                </a:solidFill>
                <a:effectLst/>
                <a:uLnTx/>
                <a:uFillTx/>
                <a:latin typeface="Segoe UI" panose="020B0502040204020203" pitchFamily="34" charset="0"/>
                <a:ea typeface="+mn-ea"/>
                <a:cs typeface="Segoe UI" panose="020B0502040204020203" pitchFamily="34" charset="0"/>
              </a:rPr>
              <a:t>before</a:t>
            </a:r>
            <a:endParaRPr kumimoji="0" lang="en-US" sz="1836" b="0" i="0" u="none" strike="noStrike" kern="1200" cap="none" spc="0" normalizeH="0" baseline="0" noProof="0" dirty="0">
              <a:ln>
                <a:noFill/>
              </a:ln>
              <a:solidFill>
                <a:srgbClr val="3484CC"/>
              </a:solidFill>
              <a:effectLst/>
              <a:uLnTx/>
              <a:uFillTx/>
              <a:latin typeface="Segoe UI" panose="020B0502040204020203" pitchFamily="34" charset="0"/>
              <a:ea typeface="+mn-ea"/>
              <a:cs typeface="Segoe UI" panose="020B0502040204020203" pitchFamily="34" charset="0"/>
            </a:endParaRPr>
          </a:p>
        </p:txBody>
      </p:sp>
      <p:sp>
        <p:nvSpPr>
          <p:cNvPr id="8" name="TextBox 7"/>
          <p:cNvSpPr txBox="1"/>
          <p:nvPr userDrawn="1"/>
        </p:nvSpPr>
        <p:spPr>
          <a:xfrm>
            <a:off x="2974938" y="4839076"/>
            <a:ext cx="2011558" cy="382308"/>
          </a:xfrm>
          <a:prstGeom prst="rect">
            <a:avLst/>
          </a:prstGeom>
          <a:noFill/>
        </p:spPr>
        <p:txBody>
          <a:bodyPr wrap="square"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dirty="0" smtClean="0">
                <a:ln>
                  <a:noFill/>
                </a:ln>
                <a:solidFill>
                  <a:srgbClr val="3484CC"/>
                </a:solidFill>
                <a:effectLst/>
                <a:uLnTx/>
                <a:uFillTx/>
                <a:latin typeface="Segoe UI" panose="020B0502040204020203" pitchFamily="34" charset="0"/>
                <a:ea typeface="+mn-ea"/>
                <a:cs typeface="Segoe UI" panose="020B0502040204020203" pitchFamily="34" charset="0"/>
              </a:rPr>
              <a:t>after</a:t>
            </a:r>
            <a:endParaRPr kumimoji="0" lang="en-US" sz="1836" b="0" i="0" u="none" strike="noStrike" kern="1200" cap="none" spc="0" normalizeH="0" baseline="0" noProof="0" dirty="0">
              <a:ln>
                <a:noFill/>
              </a:ln>
              <a:solidFill>
                <a:srgbClr val="3484CC"/>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1621148386"/>
      </p:ext>
    </p:extLst>
  </p:cSld>
  <p:clrMapOvr>
    <a:masterClrMapping/>
  </p:clrMapOvr>
  <p:transition>
    <p:fade/>
  </p:transition>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sp>
        <p:nvSpPr>
          <p:cNvPr id="9" name="Content Placeholder 2"/>
          <p:cNvSpPr>
            <a:spLocks noGrp="1"/>
          </p:cNvSpPr>
          <p:nvPr>
            <p:ph idx="12" hasCustomPrompt="1"/>
          </p:nvPr>
        </p:nvSpPr>
        <p:spPr>
          <a:xfrm>
            <a:off x="514765" y="1476622"/>
            <a:ext cx="2011558" cy="738536"/>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1</a:t>
            </a:r>
            <a:endParaRPr lang="en-US" dirty="0"/>
          </a:p>
        </p:txBody>
      </p:sp>
      <p:sp>
        <p:nvSpPr>
          <p:cNvPr id="2" name="Title 1"/>
          <p:cNvSpPr>
            <a:spLocks noGrp="1"/>
          </p:cNvSpPr>
          <p:nvPr>
            <p:ph type="title"/>
          </p:nvPr>
        </p:nvSpPr>
        <p:spPr>
          <a:xfrm>
            <a:off x="205202" y="48573"/>
            <a:ext cx="10476073" cy="932603"/>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5865720" y="1476622"/>
            <a:ext cx="5962811" cy="1606594"/>
          </a:xfrm>
        </p:spPr>
        <p:txBody>
          <a:bodyPr/>
          <a:lstStyle>
            <a:lvl1pPr>
              <a:defRPr sz="2040"/>
            </a:lvl1pPr>
            <a:lvl2pPr>
              <a:defRPr sz="1836"/>
            </a:lvl2pPr>
            <a:lvl3pPr>
              <a:defRPr sz="1632"/>
            </a:lvl3pPr>
            <a:lvl4pPr>
              <a:defRPr sz="1632"/>
            </a:lvl4pPr>
            <a:lvl5pPr>
              <a:defRPr sz="1632"/>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2"/>
          <p:cNvSpPr>
            <a:spLocks noGrp="1"/>
          </p:cNvSpPr>
          <p:nvPr>
            <p:ph idx="13" hasCustomPrompt="1"/>
          </p:nvPr>
        </p:nvSpPr>
        <p:spPr>
          <a:xfrm>
            <a:off x="2974938" y="1476622"/>
            <a:ext cx="2011558" cy="738536"/>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2</a:t>
            </a:r>
            <a:endParaRPr lang="en-US" dirty="0"/>
          </a:p>
        </p:txBody>
      </p:sp>
      <p:sp>
        <p:nvSpPr>
          <p:cNvPr id="7" name="TextBox 6"/>
          <p:cNvSpPr txBox="1"/>
          <p:nvPr userDrawn="1"/>
        </p:nvSpPr>
        <p:spPr>
          <a:xfrm>
            <a:off x="517446" y="4839076"/>
            <a:ext cx="2008877" cy="382308"/>
          </a:xfrm>
          <a:prstGeom prst="rect">
            <a:avLst/>
          </a:prstGeom>
          <a:noFill/>
        </p:spPr>
        <p:txBody>
          <a:bodyPr wrap="square"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dirty="0" smtClean="0">
                <a:ln>
                  <a:noFill/>
                </a:ln>
                <a:solidFill>
                  <a:srgbClr val="3484CC"/>
                </a:solidFill>
                <a:effectLst/>
                <a:uLnTx/>
                <a:uFillTx/>
                <a:latin typeface="Segoe UI" panose="020B0502040204020203" pitchFamily="34" charset="0"/>
                <a:ea typeface="+mn-ea"/>
                <a:cs typeface="Segoe UI" panose="020B0502040204020203" pitchFamily="34" charset="0"/>
              </a:rPr>
              <a:t>before</a:t>
            </a:r>
            <a:endParaRPr kumimoji="0" lang="en-US" sz="1836" b="0" i="0" u="none" strike="noStrike" kern="1200" cap="none" spc="0" normalizeH="0" baseline="0" noProof="0" dirty="0">
              <a:ln>
                <a:noFill/>
              </a:ln>
              <a:solidFill>
                <a:srgbClr val="3484CC"/>
              </a:solidFill>
              <a:effectLst/>
              <a:uLnTx/>
              <a:uFillTx/>
              <a:latin typeface="Segoe UI" panose="020B0502040204020203" pitchFamily="34" charset="0"/>
              <a:ea typeface="+mn-ea"/>
              <a:cs typeface="Segoe UI" panose="020B0502040204020203" pitchFamily="34" charset="0"/>
            </a:endParaRPr>
          </a:p>
        </p:txBody>
      </p:sp>
      <p:sp>
        <p:nvSpPr>
          <p:cNvPr id="8" name="TextBox 7"/>
          <p:cNvSpPr txBox="1"/>
          <p:nvPr userDrawn="1"/>
        </p:nvSpPr>
        <p:spPr>
          <a:xfrm>
            <a:off x="2974938" y="4839076"/>
            <a:ext cx="2011558" cy="382308"/>
          </a:xfrm>
          <a:prstGeom prst="rect">
            <a:avLst/>
          </a:prstGeom>
          <a:noFill/>
        </p:spPr>
        <p:txBody>
          <a:bodyPr wrap="square"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dirty="0" smtClean="0">
                <a:ln>
                  <a:noFill/>
                </a:ln>
                <a:solidFill>
                  <a:srgbClr val="3484CC"/>
                </a:solidFill>
                <a:effectLst/>
                <a:uLnTx/>
                <a:uFillTx/>
                <a:latin typeface="Segoe UI" panose="020B0502040204020203" pitchFamily="34" charset="0"/>
                <a:ea typeface="+mn-ea"/>
                <a:cs typeface="Segoe UI" panose="020B0502040204020203" pitchFamily="34" charset="0"/>
              </a:rPr>
              <a:t>after</a:t>
            </a:r>
            <a:endParaRPr kumimoji="0" lang="en-US" sz="1836" b="0" i="0" u="none" strike="noStrike" kern="1200" cap="none" spc="0" normalizeH="0" baseline="0" noProof="0" dirty="0">
              <a:ln>
                <a:noFill/>
              </a:ln>
              <a:solidFill>
                <a:srgbClr val="3484CC"/>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2407674485"/>
      </p:ext>
    </p:extLst>
  </p:cSld>
  <p:clrMapOvr>
    <a:masterClrMapping/>
  </p:clrMapOvr>
  <p:transition>
    <p:fade/>
  </p:transition>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13_Title and Content">
    <p:spTree>
      <p:nvGrpSpPr>
        <p:cNvPr id="1" name=""/>
        <p:cNvGrpSpPr/>
        <p:nvPr/>
      </p:nvGrpSpPr>
      <p:grpSpPr>
        <a:xfrm>
          <a:off x="0" y="0"/>
          <a:ext cx="0" cy="0"/>
          <a:chOff x="0" y="0"/>
          <a:chExt cx="0" cy="0"/>
        </a:xfrm>
      </p:grpSpPr>
      <p:sp>
        <p:nvSpPr>
          <p:cNvPr id="9" name="Content Placeholder 2"/>
          <p:cNvSpPr>
            <a:spLocks noGrp="1"/>
          </p:cNvSpPr>
          <p:nvPr>
            <p:ph idx="12" hasCustomPrompt="1"/>
          </p:nvPr>
        </p:nvSpPr>
        <p:spPr>
          <a:xfrm>
            <a:off x="514765" y="1476622"/>
            <a:ext cx="2011558" cy="738536"/>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1</a:t>
            </a:r>
            <a:endParaRPr lang="en-US" dirty="0"/>
          </a:p>
        </p:txBody>
      </p:sp>
      <p:sp>
        <p:nvSpPr>
          <p:cNvPr id="2" name="Title 1"/>
          <p:cNvSpPr>
            <a:spLocks noGrp="1"/>
          </p:cNvSpPr>
          <p:nvPr>
            <p:ph type="title"/>
          </p:nvPr>
        </p:nvSpPr>
        <p:spPr>
          <a:xfrm>
            <a:off x="205202" y="48573"/>
            <a:ext cx="10476073" cy="932603"/>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5865720" y="1476622"/>
            <a:ext cx="5962811" cy="1606594"/>
          </a:xfrm>
        </p:spPr>
        <p:txBody>
          <a:bodyPr/>
          <a:lstStyle>
            <a:lvl1pPr>
              <a:defRPr sz="2040"/>
            </a:lvl1pPr>
            <a:lvl2pPr>
              <a:defRPr sz="1836"/>
            </a:lvl2pPr>
            <a:lvl3pPr>
              <a:defRPr sz="1632"/>
            </a:lvl3pPr>
            <a:lvl4pPr>
              <a:defRPr sz="1632"/>
            </a:lvl4pPr>
            <a:lvl5pPr>
              <a:defRPr sz="1632"/>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2"/>
          <p:cNvSpPr>
            <a:spLocks noGrp="1"/>
          </p:cNvSpPr>
          <p:nvPr>
            <p:ph idx="13" hasCustomPrompt="1"/>
          </p:nvPr>
        </p:nvSpPr>
        <p:spPr>
          <a:xfrm>
            <a:off x="2974938" y="1476622"/>
            <a:ext cx="2011558" cy="738536"/>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2</a:t>
            </a:r>
            <a:endParaRPr lang="en-US" dirty="0"/>
          </a:p>
        </p:txBody>
      </p:sp>
      <p:sp>
        <p:nvSpPr>
          <p:cNvPr id="7" name="TextBox 6"/>
          <p:cNvSpPr txBox="1"/>
          <p:nvPr userDrawn="1"/>
        </p:nvSpPr>
        <p:spPr>
          <a:xfrm>
            <a:off x="517446" y="4839076"/>
            <a:ext cx="2008877" cy="382308"/>
          </a:xfrm>
          <a:prstGeom prst="rect">
            <a:avLst/>
          </a:prstGeom>
          <a:noFill/>
        </p:spPr>
        <p:txBody>
          <a:bodyPr wrap="square"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dirty="0" smtClean="0">
                <a:ln>
                  <a:noFill/>
                </a:ln>
                <a:solidFill>
                  <a:srgbClr val="3484CC"/>
                </a:solidFill>
                <a:effectLst/>
                <a:uLnTx/>
                <a:uFillTx/>
                <a:latin typeface="Segoe UI" panose="020B0502040204020203" pitchFamily="34" charset="0"/>
                <a:ea typeface="+mn-ea"/>
                <a:cs typeface="Segoe UI" panose="020B0502040204020203" pitchFamily="34" charset="0"/>
              </a:rPr>
              <a:t>before</a:t>
            </a:r>
            <a:endParaRPr kumimoji="0" lang="en-US" sz="1836" b="0" i="0" u="none" strike="noStrike" kern="1200" cap="none" spc="0" normalizeH="0" baseline="0" noProof="0" dirty="0">
              <a:ln>
                <a:noFill/>
              </a:ln>
              <a:solidFill>
                <a:srgbClr val="3484CC"/>
              </a:solidFill>
              <a:effectLst/>
              <a:uLnTx/>
              <a:uFillTx/>
              <a:latin typeface="Segoe UI" panose="020B0502040204020203" pitchFamily="34" charset="0"/>
              <a:ea typeface="+mn-ea"/>
              <a:cs typeface="Segoe UI" panose="020B0502040204020203" pitchFamily="34" charset="0"/>
            </a:endParaRPr>
          </a:p>
        </p:txBody>
      </p:sp>
      <p:sp>
        <p:nvSpPr>
          <p:cNvPr id="8" name="TextBox 7"/>
          <p:cNvSpPr txBox="1"/>
          <p:nvPr userDrawn="1"/>
        </p:nvSpPr>
        <p:spPr>
          <a:xfrm>
            <a:off x="2974938" y="4839076"/>
            <a:ext cx="2011558" cy="382308"/>
          </a:xfrm>
          <a:prstGeom prst="rect">
            <a:avLst/>
          </a:prstGeom>
          <a:noFill/>
        </p:spPr>
        <p:txBody>
          <a:bodyPr wrap="square"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dirty="0" smtClean="0">
                <a:ln>
                  <a:noFill/>
                </a:ln>
                <a:solidFill>
                  <a:srgbClr val="3484CC"/>
                </a:solidFill>
                <a:effectLst/>
                <a:uLnTx/>
                <a:uFillTx/>
                <a:latin typeface="Segoe UI" panose="020B0502040204020203" pitchFamily="34" charset="0"/>
                <a:ea typeface="+mn-ea"/>
                <a:cs typeface="Segoe UI" panose="020B0502040204020203" pitchFamily="34" charset="0"/>
              </a:rPr>
              <a:t>after</a:t>
            </a:r>
            <a:endParaRPr kumimoji="0" lang="en-US" sz="1836" b="0" i="0" u="none" strike="noStrike" kern="1200" cap="none" spc="0" normalizeH="0" baseline="0" noProof="0" dirty="0">
              <a:ln>
                <a:noFill/>
              </a:ln>
              <a:solidFill>
                <a:srgbClr val="3484CC"/>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4089649426"/>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75912">
                      <a:schemeClr val="tx1"/>
                    </a:gs>
                    <a:gs pos="34307">
                      <a:schemeClr val="tx1"/>
                    </a:gs>
                    <a:gs pos="4300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4075357253"/>
      </p:ext>
    </p:extLst>
  </p:cSld>
  <p:clrMapOvr>
    <a:masterClrMapping/>
  </p:clrMapOvr>
  <p:transition>
    <p:fade/>
  </p:transition>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14_Title and Content">
    <p:spTree>
      <p:nvGrpSpPr>
        <p:cNvPr id="1" name=""/>
        <p:cNvGrpSpPr/>
        <p:nvPr/>
      </p:nvGrpSpPr>
      <p:grpSpPr>
        <a:xfrm>
          <a:off x="0" y="0"/>
          <a:ext cx="0" cy="0"/>
          <a:chOff x="0" y="0"/>
          <a:chExt cx="0" cy="0"/>
        </a:xfrm>
      </p:grpSpPr>
      <p:sp>
        <p:nvSpPr>
          <p:cNvPr id="9" name="Content Placeholder 2"/>
          <p:cNvSpPr>
            <a:spLocks noGrp="1"/>
          </p:cNvSpPr>
          <p:nvPr>
            <p:ph idx="12" hasCustomPrompt="1"/>
          </p:nvPr>
        </p:nvSpPr>
        <p:spPr>
          <a:xfrm>
            <a:off x="514765" y="1476622"/>
            <a:ext cx="2011558" cy="738536"/>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1</a:t>
            </a:r>
            <a:endParaRPr lang="en-US" dirty="0"/>
          </a:p>
        </p:txBody>
      </p:sp>
      <p:sp>
        <p:nvSpPr>
          <p:cNvPr id="2" name="Title 1"/>
          <p:cNvSpPr>
            <a:spLocks noGrp="1"/>
          </p:cNvSpPr>
          <p:nvPr>
            <p:ph type="title"/>
          </p:nvPr>
        </p:nvSpPr>
        <p:spPr>
          <a:xfrm>
            <a:off x="205202" y="48573"/>
            <a:ext cx="10476073" cy="932603"/>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5865720" y="1476622"/>
            <a:ext cx="5962811" cy="1606594"/>
          </a:xfrm>
        </p:spPr>
        <p:txBody>
          <a:bodyPr/>
          <a:lstStyle>
            <a:lvl1pPr>
              <a:defRPr sz="2040"/>
            </a:lvl1pPr>
            <a:lvl2pPr>
              <a:defRPr sz="1836"/>
            </a:lvl2pPr>
            <a:lvl3pPr>
              <a:defRPr sz="1632"/>
            </a:lvl3pPr>
            <a:lvl4pPr>
              <a:defRPr sz="1632"/>
            </a:lvl4pPr>
            <a:lvl5pPr>
              <a:defRPr sz="1632"/>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2"/>
          <p:cNvSpPr>
            <a:spLocks noGrp="1"/>
          </p:cNvSpPr>
          <p:nvPr>
            <p:ph idx="13" hasCustomPrompt="1"/>
          </p:nvPr>
        </p:nvSpPr>
        <p:spPr>
          <a:xfrm>
            <a:off x="2974938" y="1476622"/>
            <a:ext cx="2011558" cy="738536"/>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2</a:t>
            </a:r>
            <a:endParaRPr lang="en-US" dirty="0"/>
          </a:p>
        </p:txBody>
      </p:sp>
      <p:sp>
        <p:nvSpPr>
          <p:cNvPr id="7" name="TextBox 6"/>
          <p:cNvSpPr txBox="1"/>
          <p:nvPr userDrawn="1"/>
        </p:nvSpPr>
        <p:spPr>
          <a:xfrm>
            <a:off x="517446" y="4839076"/>
            <a:ext cx="2008877" cy="382308"/>
          </a:xfrm>
          <a:prstGeom prst="rect">
            <a:avLst/>
          </a:prstGeom>
          <a:noFill/>
        </p:spPr>
        <p:txBody>
          <a:bodyPr wrap="square"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dirty="0" smtClean="0">
                <a:ln>
                  <a:noFill/>
                </a:ln>
                <a:solidFill>
                  <a:srgbClr val="3484CC"/>
                </a:solidFill>
                <a:effectLst/>
                <a:uLnTx/>
                <a:uFillTx/>
                <a:latin typeface="Segoe UI" panose="020B0502040204020203" pitchFamily="34" charset="0"/>
                <a:ea typeface="+mn-ea"/>
                <a:cs typeface="Segoe UI" panose="020B0502040204020203" pitchFamily="34" charset="0"/>
              </a:rPr>
              <a:t>before</a:t>
            </a:r>
            <a:endParaRPr kumimoji="0" lang="en-US" sz="1836" b="0" i="0" u="none" strike="noStrike" kern="1200" cap="none" spc="0" normalizeH="0" baseline="0" noProof="0" dirty="0">
              <a:ln>
                <a:noFill/>
              </a:ln>
              <a:solidFill>
                <a:srgbClr val="3484CC"/>
              </a:solidFill>
              <a:effectLst/>
              <a:uLnTx/>
              <a:uFillTx/>
              <a:latin typeface="Segoe UI" panose="020B0502040204020203" pitchFamily="34" charset="0"/>
              <a:ea typeface="+mn-ea"/>
              <a:cs typeface="Segoe UI" panose="020B0502040204020203" pitchFamily="34" charset="0"/>
            </a:endParaRPr>
          </a:p>
        </p:txBody>
      </p:sp>
      <p:sp>
        <p:nvSpPr>
          <p:cNvPr id="8" name="TextBox 7"/>
          <p:cNvSpPr txBox="1"/>
          <p:nvPr userDrawn="1"/>
        </p:nvSpPr>
        <p:spPr>
          <a:xfrm>
            <a:off x="2974938" y="4839076"/>
            <a:ext cx="2011558" cy="382308"/>
          </a:xfrm>
          <a:prstGeom prst="rect">
            <a:avLst/>
          </a:prstGeom>
          <a:noFill/>
        </p:spPr>
        <p:txBody>
          <a:bodyPr wrap="square"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dirty="0" smtClean="0">
                <a:ln>
                  <a:noFill/>
                </a:ln>
                <a:solidFill>
                  <a:srgbClr val="3484CC"/>
                </a:solidFill>
                <a:effectLst/>
                <a:uLnTx/>
                <a:uFillTx/>
                <a:latin typeface="Segoe UI" panose="020B0502040204020203" pitchFamily="34" charset="0"/>
                <a:ea typeface="+mn-ea"/>
                <a:cs typeface="Segoe UI" panose="020B0502040204020203" pitchFamily="34" charset="0"/>
              </a:rPr>
              <a:t>after</a:t>
            </a:r>
            <a:endParaRPr kumimoji="0" lang="en-US" sz="1836" b="0" i="0" u="none" strike="noStrike" kern="1200" cap="none" spc="0" normalizeH="0" baseline="0" noProof="0" dirty="0">
              <a:ln>
                <a:noFill/>
              </a:ln>
              <a:solidFill>
                <a:srgbClr val="3484CC"/>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2632809908"/>
      </p:ext>
    </p:extLst>
  </p:cSld>
  <p:clrMapOvr>
    <a:masterClrMapping/>
  </p:clrMapOvr>
  <p:transition>
    <p:fade/>
  </p:transition>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21_Title and Content">
    <p:spTree>
      <p:nvGrpSpPr>
        <p:cNvPr id="1" name=""/>
        <p:cNvGrpSpPr/>
        <p:nvPr/>
      </p:nvGrpSpPr>
      <p:grpSpPr>
        <a:xfrm>
          <a:off x="0" y="0"/>
          <a:ext cx="0" cy="0"/>
          <a:chOff x="0" y="0"/>
          <a:chExt cx="0" cy="0"/>
        </a:xfrm>
      </p:grpSpPr>
      <p:sp>
        <p:nvSpPr>
          <p:cNvPr id="9" name="Content Placeholder 2"/>
          <p:cNvSpPr>
            <a:spLocks noGrp="1"/>
          </p:cNvSpPr>
          <p:nvPr>
            <p:ph idx="12" hasCustomPrompt="1"/>
          </p:nvPr>
        </p:nvSpPr>
        <p:spPr>
          <a:xfrm>
            <a:off x="514765" y="1476622"/>
            <a:ext cx="2011558" cy="738536"/>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1</a:t>
            </a:r>
            <a:endParaRPr lang="en-US" dirty="0"/>
          </a:p>
        </p:txBody>
      </p:sp>
      <p:sp>
        <p:nvSpPr>
          <p:cNvPr id="2" name="Title 1"/>
          <p:cNvSpPr>
            <a:spLocks noGrp="1"/>
          </p:cNvSpPr>
          <p:nvPr>
            <p:ph type="title"/>
          </p:nvPr>
        </p:nvSpPr>
        <p:spPr>
          <a:xfrm>
            <a:off x="205202" y="48573"/>
            <a:ext cx="10476073" cy="932603"/>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5865720" y="1476622"/>
            <a:ext cx="5962811" cy="1606594"/>
          </a:xfrm>
        </p:spPr>
        <p:txBody>
          <a:bodyPr/>
          <a:lstStyle>
            <a:lvl1pPr>
              <a:defRPr sz="2040"/>
            </a:lvl1pPr>
            <a:lvl2pPr>
              <a:defRPr sz="1836"/>
            </a:lvl2pPr>
            <a:lvl3pPr>
              <a:defRPr sz="1632"/>
            </a:lvl3pPr>
            <a:lvl4pPr>
              <a:defRPr sz="1632"/>
            </a:lvl4pPr>
            <a:lvl5pPr>
              <a:defRPr sz="1632"/>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2"/>
          <p:cNvSpPr>
            <a:spLocks noGrp="1"/>
          </p:cNvSpPr>
          <p:nvPr>
            <p:ph idx="13" hasCustomPrompt="1"/>
          </p:nvPr>
        </p:nvSpPr>
        <p:spPr>
          <a:xfrm>
            <a:off x="2974938" y="1476622"/>
            <a:ext cx="2011558" cy="738536"/>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2</a:t>
            </a:r>
            <a:endParaRPr lang="en-US" dirty="0"/>
          </a:p>
        </p:txBody>
      </p:sp>
      <p:sp>
        <p:nvSpPr>
          <p:cNvPr id="7" name="TextBox 6"/>
          <p:cNvSpPr txBox="1"/>
          <p:nvPr userDrawn="1"/>
        </p:nvSpPr>
        <p:spPr>
          <a:xfrm>
            <a:off x="517446" y="4839076"/>
            <a:ext cx="2008877" cy="382308"/>
          </a:xfrm>
          <a:prstGeom prst="rect">
            <a:avLst/>
          </a:prstGeom>
          <a:noFill/>
        </p:spPr>
        <p:txBody>
          <a:bodyPr wrap="square"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dirty="0" smtClean="0">
                <a:ln>
                  <a:noFill/>
                </a:ln>
                <a:solidFill>
                  <a:srgbClr val="3484CC"/>
                </a:solidFill>
                <a:effectLst/>
                <a:uLnTx/>
                <a:uFillTx/>
                <a:latin typeface="Segoe UI" panose="020B0502040204020203" pitchFamily="34" charset="0"/>
                <a:ea typeface="+mn-ea"/>
                <a:cs typeface="Segoe UI" panose="020B0502040204020203" pitchFamily="34" charset="0"/>
              </a:rPr>
              <a:t>before</a:t>
            </a:r>
            <a:endParaRPr kumimoji="0" lang="en-US" sz="1836" b="0" i="0" u="none" strike="noStrike" kern="1200" cap="none" spc="0" normalizeH="0" baseline="0" noProof="0" dirty="0">
              <a:ln>
                <a:noFill/>
              </a:ln>
              <a:solidFill>
                <a:srgbClr val="3484CC"/>
              </a:solidFill>
              <a:effectLst/>
              <a:uLnTx/>
              <a:uFillTx/>
              <a:latin typeface="Segoe UI" panose="020B0502040204020203" pitchFamily="34" charset="0"/>
              <a:ea typeface="+mn-ea"/>
              <a:cs typeface="Segoe UI" panose="020B0502040204020203" pitchFamily="34" charset="0"/>
            </a:endParaRPr>
          </a:p>
        </p:txBody>
      </p:sp>
      <p:sp>
        <p:nvSpPr>
          <p:cNvPr id="8" name="TextBox 7"/>
          <p:cNvSpPr txBox="1"/>
          <p:nvPr userDrawn="1"/>
        </p:nvSpPr>
        <p:spPr>
          <a:xfrm>
            <a:off x="2974938" y="4839076"/>
            <a:ext cx="2011558" cy="382308"/>
          </a:xfrm>
          <a:prstGeom prst="rect">
            <a:avLst/>
          </a:prstGeom>
          <a:noFill/>
        </p:spPr>
        <p:txBody>
          <a:bodyPr wrap="square"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dirty="0" smtClean="0">
                <a:ln>
                  <a:noFill/>
                </a:ln>
                <a:solidFill>
                  <a:srgbClr val="3484CC"/>
                </a:solidFill>
                <a:effectLst/>
                <a:uLnTx/>
                <a:uFillTx/>
                <a:latin typeface="Segoe UI" panose="020B0502040204020203" pitchFamily="34" charset="0"/>
                <a:ea typeface="+mn-ea"/>
                <a:cs typeface="Segoe UI" panose="020B0502040204020203" pitchFamily="34" charset="0"/>
              </a:rPr>
              <a:t>after</a:t>
            </a:r>
            <a:endParaRPr kumimoji="0" lang="en-US" sz="1836" b="0" i="0" u="none" strike="noStrike" kern="1200" cap="none" spc="0" normalizeH="0" baseline="0" noProof="0" dirty="0">
              <a:ln>
                <a:noFill/>
              </a:ln>
              <a:solidFill>
                <a:srgbClr val="3484CC"/>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3779838209"/>
      </p:ext>
    </p:extLst>
  </p:cSld>
  <p:clrMapOvr>
    <a:masterClrMapping/>
  </p:clrMapOvr>
  <p:transition>
    <p:fade/>
  </p:transition>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26_Title and Content">
    <p:spTree>
      <p:nvGrpSpPr>
        <p:cNvPr id="1" name=""/>
        <p:cNvGrpSpPr/>
        <p:nvPr/>
      </p:nvGrpSpPr>
      <p:grpSpPr>
        <a:xfrm>
          <a:off x="0" y="0"/>
          <a:ext cx="0" cy="0"/>
          <a:chOff x="0" y="0"/>
          <a:chExt cx="0" cy="0"/>
        </a:xfrm>
      </p:grpSpPr>
      <p:sp>
        <p:nvSpPr>
          <p:cNvPr id="9" name="Content Placeholder 2"/>
          <p:cNvSpPr>
            <a:spLocks noGrp="1"/>
          </p:cNvSpPr>
          <p:nvPr>
            <p:ph idx="12" hasCustomPrompt="1"/>
          </p:nvPr>
        </p:nvSpPr>
        <p:spPr>
          <a:xfrm>
            <a:off x="514765" y="1476622"/>
            <a:ext cx="2011558" cy="738536"/>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1</a:t>
            </a:r>
            <a:endParaRPr lang="en-US" dirty="0"/>
          </a:p>
        </p:txBody>
      </p:sp>
      <p:sp>
        <p:nvSpPr>
          <p:cNvPr id="2" name="Title 1"/>
          <p:cNvSpPr>
            <a:spLocks noGrp="1"/>
          </p:cNvSpPr>
          <p:nvPr>
            <p:ph type="title"/>
          </p:nvPr>
        </p:nvSpPr>
        <p:spPr>
          <a:xfrm>
            <a:off x="205202" y="48573"/>
            <a:ext cx="10476073" cy="932603"/>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5865720" y="1476622"/>
            <a:ext cx="5962811" cy="1606594"/>
          </a:xfrm>
        </p:spPr>
        <p:txBody>
          <a:bodyPr/>
          <a:lstStyle>
            <a:lvl1pPr>
              <a:defRPr sz="2040"/>
            </a:lvl1pPr>
            <a:lvl2pPr>
              <a:defRPr sz="1836"/>
            </a:lvl2pPr>
            <a:lvl3pPr>
              <a:defRPr sz="1632"/>
            </a:lvl3pPr>
            <a:lvl4pPr>
              <a:defRPr sz="1632"/>
            </a:lvl4pPr>
            <a:lvl5pPr>
              <a:defRPr sz="1632"/>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2"/>
          <p:cNvSpPr>
            <a:spLocks noGrp="1"/>
          </p:cNvSpPr>
          <p:nvPr>
            <p:ph idx="13" hasCustomPrompt="1"/>
          </p:nvPr>
        </p:nvSpPr>
        <p:spPr>
          <a:xfrm>
            <a:off x="2974938" y="1476622"/>
            <a:ext cx="2011558" cy="738536"/>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2</a:t>
            </a:r>
            <a:endParaRPr lang="en-US" dirty="0"/>
          </a:p>
        </p:txBody>
      </p:sp>
      <p:sp>
        <p:nvSpPr>
          <p:cNvPr id="7" name="TextBox 6"/>
          <p:cNvSpPr txBox="1"/>
          <p:nvPr userDrawn="1"/>
        </p:nvSpPr>
        <p:spPr>
          <a:xfrm>
            <a:off x="517446" y="4839076"/>
            <a:ext cx="2008877" cy="382308"/>
          </a:xfrm>
          <a:prstGeom prst="rect">
            <a:avLst/>
          </a:prstGeom>
          <a:noFill/>
        </p:spPr>
        <p:txBody>
          <a:bodyPr wrap="square"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dirty="0" smtClean="0">
                <a:ln>
                  <a:noFill/>
                </a:ln>
                <a:solidFill>
                  <a:srgbClr val="3484CC"/>
                </a:solidFill>
                <a:effectLst/>
                <a:uLnTx/>
                <a:uFillTx/>
                <a:latin typeface="Segoe UI" panose="020B0502040204020203" pitchFamily="34" charset="0"/>
                <a:ea typeface="+mn-ea"/>
                <a:cs typeface="Segoe UI" panose="020B0502040204020203" pitchFamily="34" charset="0"/>
              </a:rPr>
              <a:t>before</a:t>
            </a:r>
            <a:endParaRPr kumimoji="0" lang="en-US" sz="1836" b="0" i="0" u="none" strike="noStrike" kern="1200" cap="none" spc="0" normalizeH="0" baseline="0" noProof="0" dirty="0">
              <a:ln>
                <a:noFill/>
              </a:ln>
              <a:solidFill>
                <a:srgbClr val="3484CC"/>
              </a:solidFill>
              <a:effectLst/>
              <a:uLnTx/>
              <a:uFillTx/>
              <a:latin typeface="Segoe UI" panose="020B0502040204020203" pitchFamily="34" charset="0"/>
              <a:ea typeface="+mn-ea"/>
              <a:cs typeface="Segoe UI" panose="020B0502040204020203" pitchFamily="34" charset="0"/>
            </a:endParaRPr>
          </a:p>
        </p:txBody>
      </p:sp>
      <p:sp>
        <p:nvSpPr>
          <p:cNvPr id="8" name="TextBox 7"/>
          <p:cNvSpPr txBox="1"/>
          <p:nvPr userDrawn="1"/>
        </p:nvSpPr>
        <p:spPr>
          <a:xfrm>
            <a:off x="2974938" y="4839076"/>
            <a:ext cx="2011558" cy="382308"/>
          </a:xfrm>
          <a:prstGeom prst="rect">
            <a:avLst/>
          </a:prstGeom>
          <a:noFill/>
        </p:spPr>
        <p:txBody>
          <a:bodyPr wrap="square"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dirty="0" smtClean="0">
                <a:ln>
                  <a:noFill/>
                </a:ln>
                <a:solidFill>
                  <a:srgbClr val="3484CC"/>
                </a:solidFill>
                <a:effectLst/>
                <a:uLnTx/>
                <a:uFillTx/>
                <a:latin typeface="Segoe UI" panose="020B0502040204020203" pitchFamily="34" charset="0"/>
                <a:ea typeface="+mn-ea"/>
                <a:cs typeface="Segoe UI" panose="020B0502040204020203" pitchFamily="34" charset="0"/>
              </a:rPr>
              <a:t>after</a:t>
            </a:r>
            <a:endParaRPr kumimoji="0" lang="en-US" sz="1836" b="0" i="0" u="none" strike="noStrike" kern="1200" cap="none" spc="0" normalizeH="0" baseline="0" noProof="0" dirty="0">
              <a:ln>
                <a:noFill/>
              </a:ln>
              <a:solidFill>
                <a:srgbClr val="3484CC"/>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1810368423"/>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27_Title and Content">
    <p:spTree>
      <p:nvGrpSpPr>
        <p:cNvPr id="1" name=""/>
        <p:cNvGrpSpPr/>
        <p:nvPr/>
      </p:nvGrpSpPr>
      <p:grpSpPr>
        <a:xfrm>
          <a:off x="0" y="0"/>
          <a:ext cx="0" cy="0"/>
          <a:chOff x="0" y="0"/>
          <a:chExt cx="0" cy="0"/>
        </a:xfrm>
      </p:grpSpPr>
      <p:sp>
        <p:nvSpPr>
          <p:cNvPr id="9" name="Content Placeholder 2"/>
          <p:cNvSpPr>
            <a:spLocks noGrp="1"/>
          </p:cNvSpPr>
          <p:nvPr>
            <p:ph idx="12" hasCustomPrompt="1"/>
          </p:nvPr>
        </p:nvSpPr>
        <p:spPr>
          <a:xfrm>
            <a:off x="514765" y="1476622"/>
            <a:ext cx="2011558" cy="738536"/>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1</a:t>
            </a:r>
            <a:endParaRPr lang="en-US" dirty="0"/>
          </a:p>
        </p:txBody>
      </p:sp>
      <p:sp>
        <p:nvSpPr>
          <p:cNvPr id="2" name="Title 1"/>
          <p:cNvSpPr>
            <a:spLocks noGrp="1"/>
          </p:cNvSpPr>
          <p:nvPr>
            <p:ph type="title"/>
          </p:nvPr>
        </p:nvSpPr>
        <p:spPr>
          <a:xfrm>
            <a:off x="205202" y="48573"/>
            <a:ext cx="10476073" cy="932603"/>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5865720" y="1476622"/>
            <a:ext cx="5962811" cy="1606594"/>
          </a:xfrm>
        </p:spPr>
        <p:txBody>
          <a:bodyPr/>
          <a:lstStyle>
            <a:lvl1pPr>
              <a:defRPr sz="2040"/>
            </a:lvl1pPr>
            <a:lvl2pPr>
              <a:defRPr sz="1836"/>
            </a:lvl2pPr>
            <a:lvl3pPr>
              <a:defRPr sz="1632"/>
            </a:lvl3pPr>
            <a:lvl4pPr>
              <a:defRPr sz="1632"/>
            </a:lvl4pPr>
            <a:lvl5pPr>
              <a:defRPr sz="1632"/>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2"/>
          <p:cNvSpPr>
            <a:spLocks noGrp="1"/>
          </p:cNvSpPr>
          <p:nvPr>
            <p:ph idx="13" hasCustomPrompt="1"/>
          </p:nvPr>
        </p:nvSpPr>
        <p:spPr>
          <a:xfrm>
            <a:off x="2974938" y="1476622"/>
            <a:ext cx="2011558" cy="738536"/>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2</a:t>
            </a:r>
            <a:endParaRPr lang="en-US" dirty="0"/>
          </a:p>
        </p:txBody>
      </p:sp>
      <p:sp>
        <p:nvSpPr>
          <p:cNvPr id="7" name="TextBox 6"/>
          <p:cNvSpPr txBox="1"/>
          <p:nvPr userDrawn="1"/>
        </p:nvSpPr>
        <p:spPr>
          <a:xfrm>
            <a:off x="517446" y="4839076"/>
            <a:ext cx="2008877" cy="382308"/>
          </a:xfrm>
          <a:prstGeom prst="rect">
            <a:avLst/>
          </a:prstGeom>
          <a:noFill/>
        </p:spPr>
        <p:txBody>
          <a:bodyPr wrap="square"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dirty="0" smtClean="0">
                <a:ln>
                  <a:noFill/>
                </a:ln>
                <a:solidFill>
                  <a:srgbClr val="3484CC"/>
                </a:solidFill>
                <a:effectLst/>
                <a:uLnTx/>
                <a:uFillTx/>
                <a:latin typeface="Segoe UI" panose="020B0502040204020203" pitchFamily="34" charset="0"/>
                <a:ea typeface="+mn-ea"/>
                <a:cs typeface="Segoe UI" panose="020B0502040204020203" pitchFamily="34" charset="0"/>
              </a:rPr>
              <a:t>before</a:t>
            </a:r>
            <a:endParaRPr kumimoji="0" lang="en-US" sz="1836" b="0" i="0" u="none" strike="noStrike" kern="1200" cap="none" spc="0" normalizeH="0" baseline="0" noProof="0" dirty="0">
              <a:ln>
                <a:noFill/>
              </a:ln>
              <a:solidFill>
                <a:srgbClr val="3484CC"/>
              </a:solidFill>
              <a:effectLst/>
              <a:uLnTx/>
              <a:uFillTx/>
              <a:latin typeface="Segoe UI" panose="020B0502040204020203" pitchFamily="34" charset="0"/>
              <a:ea typeface="+mn-ea"/>
              <a:cs typeface="Segoe UI" panose="020B0502040204020203" pitchFamily="34" charset="0"/>
            </a:endParaRPr>
          </a:p>
        </p:txBody>
      </p:sp>
      <p:sp>
        <p:nvSpPr>
          <p:cNvPr id="8" name="TextBox 7"/>
          <p:cNvSpPr txBox="1"/>
          <p:nvPr userDrawn="1"/>
        </p:nvSpPr>
        <p:spPr>
          <a:xfrm>
            <a:off x="2974938" y="4839076"/>
            <a:ext cx="2011558" cy="382308"/>
          </a:xfrm>
          <a:prstGeom prst="rect">
            <a:avLst/>
          </a:prstGeom>
          <a:noFill/>
        </p:spPr>
        <p:txBody>
          <a:bodyPr wrap="square"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dirty="0" smtClean="0">
                <a:ln>
                  <a:noFill/>
                </a:ln>
                <a:solidFill>
                  <a:srgbClr val="3484CC"/>
                </a:solidFill>
                <a:effectLst/>
                <a:uLnTx/>
                <a:uFillTx/>
                <a:latin typeface="Segoe UI" panose="020B0502040204020203" pitchFamily="34" charset="0"/>
                <a:ea typeface="+mn-ea"/>
                <a:cs typeface="Segoe UI" panose="020B0502040204020203" pitchFamily="34" charset="0"/>
              </a:rPr>
              <a:t>after</a:t>
            </a:r>
            <a:endParaRPr kumimoji="0" lang="en-US" sz="1836" b="0" i="0" u="none" strike="noStrike" kern="1200" cap="none" spc="0" normalizeH="0" baseline="0" noProof="0" dirty="0">
              <a:ln>
                <a:noFill/>
              </a:ln>
              <a:solidFill>
                <a:srgbClr val="3484CC"/>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688323904"/>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28_Title and Content">
    <p:spTree>
      <p:nvGrpSpPr>
        <p:cNvPr id="1" name=""/>
        <p:cNvGrpSpPr/>
        <p:nvPr/>
      </p:nvGrpSpPr>
      <p:grpSpPr>
        <a:xfrm>
          <a:off x="0" y="0"/>
          <a:ext cx="0" cy="0"/>
          <a:chOff x="0" y="0"/>
          <a:chExt cx="0" cy="0"/>
        </a:xfrm>
      </p:grpSpPr>
      <p:sp>
        <p:nvSpPr>
          <p:cNvPr id="9" name="Content Placeholder 2"/>
          <p:cNvSpPr>
            <a:spLocks noGrp="1"/>
          </p:cNvSpPr>
          <p:nvPr>
            <p:ph idx="12" hasCustomPrompt="1"/>
          </p:nvPr>
        </p:nvSpPr>
        <p:spPr>
          <a:xfrm>
            <a:off x="514765" y="1476622"/>
            <a:ext cx="2011558" cy="738536"/>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1</a:t>
            </a:r>
            <a:endParaRPr lang="en-US" dirty="0"/>
          </a:p>
        </p:txBody>
      </p:sp>
      <p:sp>
        <p:nvSpPr>
          <p:cNvPr id="2" name="Title 1"/>
          <p:cNvSpPr>
            <a:spLocks noGrp="1"/>
          </p:cNvSpPr>
          <p:nvPr>
            <p:ph type="title"/>
          </p:nvPr>
        </p:nvSpPr>
        <p:spPr>
          <a:xfrm>
            <a:off x="205202" y="48573"/>
            <a:ext cx="10476073" cy="932603"/>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5865720" y="1476622"/>
            <a:ext cx="5962811" cy="1606594"/>
          </a:xfrm>
        </p:spPr>
        <p:txBody>
          <a:bodyPr/>
          <a:lstStyle>
            <a:lvl1pPr>
              <a:defRPr sz="2040"/>
            </a:lvl1pPr>
            <a:lvl2pPr>
              <a:defRPr sz="1836"/>
            </a:lvl2pPr>
            <a:lvl3pPr>
              <a:defRPr sz="1632"/>
            </a:lvl3pPr>
            <a:lvl4pPr>
              <a:defRPr sz="1632"/>
            </a:lvl4pPr>
            <a:lvl5pPr>
              <a:defRPr sz="1632"/>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2"/>
          <p:cNvSpPr>
            <a:spLocks noGrp="1"/>
          </p:cNvSpPr>
          <p:nvPr>
            <p:ph idx="13" hasCustomPrompt="1"/>
          </p:nvPr>
        </p:nvSpPr>
        <p:spPr>
          <a:xfrm>
            <a:off x="2974938" y="1476622"/>
            <a:ext cx="2011558" cy="738536"/>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2</a:t>
            </a:r>
            <a:endParaRPr lang="en-US" dirty="0"/>
          </a:p>
        </p:txBody>
      </p:sp>
      <p:sp>
        <p:nvSpPr>
          <p:cNvPr id="7" name="TextBox 6"/>
          <p:cNvSpPr txBox="1"/>
          <p:nvPr userDrawn="1"/>
        </p:nvSpPr>
        <p:spPr>
          <a:xfrm>
            <a:off x="517446" y="4839076"/>
            <a:ext cx="2008877" cy="382308"/>
          </a:xfrm>
          <a:prstGeom prst="rect">
            <a:avLst/>
          </a:prstGeom>
          <a:noFill/>
        </p:spPr>
        <p:txBody>
          <a:bodyPr wrap="square"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dirty="0" smtClean="0">
                <a:ln>
                  <a:noFill/>
                </a:ln>
                <a:solidFill>
                  <a:srgbClr val="3484CC"/>
                </a:solidFill>
                <a:effectLst/>
                <a:uLnTx/>
                <a:uFillTx/>
                <a:latin typeface="Segoe UI" panose="020B0502040204020203" pitchFamily="34" charset="0"/>
                <a:ea typeface="+mn-ea"/>
                <a:cs typeface="Segoe UI" panose="020B0502040204020203" pitchFamily="34" charset="0"/>
              </a:rPr>
              <a:t>before</a:t>
            </a:r>
            <a:endParaRPr kumimoji="0" lang="en-US" sz="1836" b="0" i="0" u="none" strike="noStrike" kern="1200" cap="none" spc="0" normalizeH="0" baseline="0" noProof="0" dirty="0">
              <a:ln>
                <a:noFill/>
              </a:ln>
              <a:solidFill>
                <a:srgbClr val="3484CC"/>
              </a:solidFill>
              <a:effectLst/>
              <a:uLnTx/>
              <a:uFillTx/>
              <a:latin typeface="Segoe UI" panose="020B0502040204020203" pitchFamily="34" charset="0"/>
              <a:ea typeface="+mn-ea"/>
              <a:cs typeface="Segoe UI" panose="020B0502040204020203" pitchFamily="34" charset="0"/>
            </a:endParaRPr>
          </a:p>
        </p:txBody>
      </p:sp>
      <p:sp>
        <p:nvSpPr>
          <p:cNvPr id="8" name="TextBox 7"/>
          <p:cNvSpPr txBox="1"/>
          <p:nvPr userDrawn="1"/>
        </p:nvSpPr>
        <p:spPr>
          <a:xfrm>
            <a:off x="2974938" y="4839076"/>
            <a:ext cx="2011558" cy="382308"/>
          </a:xfrm>
          <a:prstGeom prst="rect">
            <a:avLst/>
          </a:prstGeom>
          <a:noFill/>
        </p:spPr>
        <p:txBody>
          <a:bodyPr wrap="square"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dirty="0" smtClean="0">
                <a:ln>
                  <a:noFill/>
                </a:ln>
                <a:solidFill>
                  <a:srgbClr val="3484CC"/>
                </a:solidFill>
                <a:effectLst/>
                <a:uLnTx/>
                <a:uFillTx/>
                <a:latin typeface="Segoe UI" panose="020B0502040204020203" pitchFamily="34" charset="0"/>
                <a:ea typeface="+mn-ea"/>
                <a:cs typeface="Segoe UI" panose="020B0502040204020203" pitchFamily="34" charset="0"/>
              </a:rPr>
              <a:t>after</a:t>
            </a:r>
            <a:endParaRPr kumimoji="0" lang="en-US" sz="1836" b="0" i="0" u="none" strike="noStrike" kern="1200" cap="none" spc="0" normalizeH="0" baseline="0" noProof="0" dirty="0">
              <a:ln>
                <a:noFill/>
              </a:ln>
              <a:solidFill>
                <a:srgbClr val="3484CC"/>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1897329946"/>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30_Title and Content">
    <p:spTree>
      <p:nvGrpSpPr>
        <p:cNvPr id="1" name=""/>
        <p:cNvGrpSpPr/>
        <p:nvPr/>
      </p:nvGrpSpPr>
      <p:grpSpPr>
        <a:xfrm>
          <a:off x="0" y="0"/>
          <a:ext cx="0" cy="0"/>
          <a:chOff x="0" y="0"/>
          <a:chExt cx="0" cy="0"/>
        </a:xfrm>
      </p:grpSpPr>
      <p:sp>
        <p:nvSpPr>
          <p:cNvPr id="9" name="Content Placeholder 2"/>
          <p:cNvSpPr>
            <a:spLocks noGrp="1"/>
          </p:cNvSpPr>
          <p:nvPr>
            <p:ph idx="12" hasCustomPrompt="1"/>
          </p:nvPr>
        </p:nvSpPr>
        <p:spPr>
          <a:xfrm>
            <a:off x="514765" y="1476622"/>
            <a:ext cx="2011558" cy="738536"/>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1</a:t>
            </a:r>
            <a:endParaRPr lang="en-US" dirty="0"/>
          </a:p>
        </p:txBody>
      </p:sp>
      <p:sp>
        <p:nvSpPr>
          <p:cNvPr id="2" name="Title 1"/>
          <p:cNvSpPr>
            <a:spLocks noGrp="1"/>
          </p:cNvSpPr>
          <p:nvPr>
            <p:ph type="title"/>
          </p:nvPr>
        </p:nvSpPr>
        <p:spPr>
          <a:xfrm>
            <a:off x="205202" y="48573"/>
            <a:ext cx="10476073" cy="932603"/>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5865720" y="1476622"/>
            <a:ext cx="5962811" cy="1606594"/>
          </a:xfrm>
        </p:spPr>
        <p:txBody>
          <a:bodyPr/>
          <a:lstStyle>
            <a:lvl1pPr>
              <a:defRPr sz="2040"/>
            </a:lvl1pPr>
            <a:lvl2pPr>
              <a:defRPr sz="1836"/>
            </a:lvl2pPr>
            <a:lvl3pPr>
              <a:defRPr sz="1632"/>
            </a:lvl3pPr>
            <a:lvl4pPr>
              <a:defRPr sz="1632"/>
            </a:lvl4pPr>
            <a:lvl5pPr>
              <a:defRPr sz="1632"/>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2"/>
          <p:cNvSpPr>
            <a:spLocks noGrp="1"/>
          </p:cNvSpPr>
          <p:nvPr>
            <p:ph idx="13" hasCustomPrompt="1"/>
          </p:nvPr>
        </p:nvSpPr>
        <p:spPr>
          <a:xfrm>
            <a:off x="2974938" y="1476622"/>
            <a:ext cx="2011558" cy="738536"/>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2</a:t>
            </a:r>
            <a:endParaRPr lang="en-US" dirty="0"/>
          </a:p>
        </p:txBody>
      </p:sp>
      <p:sp>
        <p:nvSpPr>
          <p:cNvPr id="7" name="TextBox 6"/>
          <p:cNvSpPr txBox="1"/>
          <p:nvPr userDrawn="1"/>
        </p:nvSpPr>
        <p:spPr>
          <a:xfrm>
            <a:off x="517446" y="4839076"/>
            <a:ext cx="2008877" cy="382308"/>
          </a:xfrm>
          <a:prstGeom prst="rect">
            <a:avLst/>
          </a:prstGeom>
          <a:noFill/>
        </p:spPr>
        <p:txBody>
          <a:bodyPr wrap="square"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dirty="0" smtClean="0">
                <a:ln>
                  <a:noFill/>
                </a:ln>
                <a:solidFill>
                  <a:srgbClr val="3484CC"/>
                </a:solidFill>
                <a:effectLst/>
                <a:uLnTx/>
                <a:uFillTx/>
                <a:latin typeface="Segoe UI" panose="020B0502040204020203" pitchFamily="34" charset="0"/>
                <a:ea typeface="+mn-ea"/>
                <a:cs typeface="Segoe UI" panose="020B0502040204020203" pitchFamily="34" charset="0"/>
              </a:rPr>
              <a:t>before</a:t>
            </a:r>
            <a:endParaRPr kumimoji="0" lang="en-US" sz="1836" b="0" i="0" u="none" strike="noStrike" kern="1200" cap="none" spc="0" normalizeH="0" baseline="0" noProof="0" dirty="0">
              <a:ln>
                <a:noFill/>
              </a:ln>
              <a:solidFill>
                <a:srgbClr val="3484CC"/>
              </a:solidFill>
              <a:effectLst/>
              <a:uLnTx/>
              <a:uFillTx/>
              <a:latin typeface="Segoe UI" panose="020B0502040204020203" pitchFamily="34" charset="0"/>
              <a:ea typeface="+mn-ea"/>
              <a:cs typeface="Segoe UI" panose="020B0502040204020203" pitchFamily="34" charset="0"/>
            </a:endParaRPr>
          </a:p>
        </p:txBody>
      </p:sp>
      <p:sp>
        <p:nvSpPr>
          <p:cNvPr id="8" name="TextBox 7"/>
          <p:cNvSpPr txBox="1"/>
          <p:nvPr userDrawn="1"/>
        </p:nvSpPr>
        <p:spPr>
          <a:xfrm>
            <a:off x="2974938" y="4839076"/>
            <a:ext cx="2011558" cy="382308"/>
          </a:xfrm>
          <a:prstGeom prst="rect">
            <a:avLst/>
          </a:prstGeom>
          <a:noFill/>
        </p:spPr>
        <p:txBody>
          <a:bodyPr wrap="square"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dirty="0" smtClean="0">
                <a:ln>
                  <a:noFill/>
                </a:ln>
                <a:solidFill>
                  <a:srgbClr val="3484CC"/>
                </a:solidFill>
                <a:effectLst/>
                <a:uLnTx/>
                <a:uFillTx/>
                <a:latin typeface="Segoe UI" panose="020B0502040204020203" pitchFamily="34" charset="0"/>
                <a:ea typeface="+mn-ea"/>
                <a:cs typeface="Segoe UI" panose="020B0502040204020203" pitchFamily="34" charset="0"/>
              </a:rPr>
              <a:t>after</a:t>
            </a:r>
            <a:endParaRPr kumimoji="0" lang="en-US" sz="1836" b="0" i="0" u="none" strike="noStrike" kern="1200" cap="none" spc="0" normalizeH="0" baseline="0" noProof="0" dirty="0">
              <a:ln>
                <a:noFill/>
              </a:ln>
              <a:solidFill>
                <a:srgbClr val="3484CC"/>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2609408060"/>
      </p:ext>
    </p:extLst>
  </p:cSld>
  <p:clrMapOvr>
    <a:masterClrMapping/>
  </p:clrMapOvr>
  <p:transition>
    <p:fade/>
  </p:transition>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831975"/>
          </a:xfrm>
          <a:noFill/>
        </p:spPr>
        <p:txBody>
          <a:bodyPr tIns="91440" bIns="91440" anchor="t" anchorCtr="0"/>
          <a:lstStyle>
            <a:lvl1pPr algn="l" defTabSz="932563" rtl="0" eaLnBrk="1" latinLnBrk="0" hangingPunct="1">
              <a:lnSpc>
                <a:spcPct val="90000"/>
              </a:lnSpc>
              <a:spcBef>
                <a:spcPct val="0"/>
              </a:spcBef>
              <a:buNone/>
              <a:defRPr lang="en-US" sz="8799" b="0" kern="1200" cap="none" spc="-100"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
        <p:nvSpPr>
          <p:cNvPr id="3" name="TextBox 7"/>
          <p:cNvSpPr txBox="1"/>
          <p:nvPr userDrawn="1"/>
        </p:nvSpPr>
        <p:spPr bwMode="white">
          <a:xfrm>
            <a:off x="6118852" y="6697693"/>
            <a:ext cx="198772" cy="161454"/>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187" rtl="0" eaLnBrk="1" fontAlgn="auto" latinLnBrk="0" hangingPunct="1">
              <a:lnSpc>
                <a:spcPct val="100000"/>
              </a:lnSpc>
              <a:spcBef>
                <a:spcPts val="0"/>
              </a:spcBef>
              <a:spcAft>
                <a:spcPts val="0"/>
              </a:spcAft>
              <a:buClrTx/>
              <a:buSzTx/>
              <a:buFontTx/>
              <a:buNone/>
              <a:tabLst/>
              <a:defRPr/>
            </a:pPr>
            <a:r>
              <a:rPr kumimoji="0" lang="en-US" sz="1049" b="0" i="0" u="none" strike="noStrike" kern="1200" cap="none" spc="150" normalizeH="0" baseline="0" noProof="0" dirty="0" smtClean="0">
                <a:ln>
                  <a:noFill/>
                </a:ln>
                <a:gradFill>
                  <a:gsLst>
                    <a:gs pos="0">
                      <a:srgbClr val="404040">
                        <a:alpha val="50000"/>
                      </a:srgbClr>
                    </a:gs>
                    <a:gs pos="86000">
                      <a:srgbClr val="404040">
                        <a:alpha val="50000"/>
                      </a:srgbClr>
                    </a:gs>
                  </a:gsLst>
                  <a:lin ang="5400000" scaled="0"/>
                </a:gradFill>
                <a:effectLst/>
                <a:uLnTx/>
                <a:uFillTx/>
                <a:latin typeface="Segoe UI"/>
                <a:ea typeface="+mn-ea"/>
                <a:cs typeface="+mn-cs"/>
              </a:rPr>
              <a:t> – </a:t>
            </a:r>
          </a:p>
        </p:txBody>
      </p:sp>
    </p:spTree>
    <p:extLst>
      <p:ext uri="{BB962C8B-B14F-4D97-AF65-F5344CB8AC3E}">
        <p14:creationId xmlns:p14="http://schemas.microsoft.com/office/powerpoint/2010/main" val="3357100783"/>
      </p:ext>
    </p:extLst>
  </p:cSld>
  <p:clrMapOvr>
    <a:masterClrMapping/>
  </p:clrMapOvr>
  <p:transition>
    <p:fade/>
  </p:transition>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831975"/>
          </a:xfrm>
          <a:noFill/>
        </p:spPr>
        <p:txBody>
          <a:bodyPr tIns="91440" bIns="91440" anchor="t" anchorCtr="0"/>
          <a:lstStyle>
            <a:lvl1pPr algn="l" defTabSz="932563" rtl="0" eaLnBrk="1" latinLnBrk="0" hangingPunct="1">
              <a:lnSpc>
                <a:spcPct val="90000"/>
              </a:lnSpc>
              <a:spcBef>
                <a:spcPct val="0"/>
              </a:spcBef>
              <a:buNone/>
              <a:defRPr lang="en-US" sz="8799" b="0" kern="1200" cap="none" spc="-100"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
        <p:nvSpPr>
          <p:cNvPr id="3" name="TextBox 7"/>
          <p:cNvSpPr txBox="1"/>
          <p:nvPr userDrawn="1"/>
        </p:nvSpPr>
        <p:spPr bwMode="white">
          <a:xfrm>
            <a:off x="6118852" y="6697693"/>
            <a:ext cx="198772" cy="161454"/>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187" rtl="0" eaLnBrk="1" fontAlgn="auto" latinLnBrk="0" hangingPunct="1">
              <a:lnSpc>
                <a:spcPct val="100000"/>
              </a:lnSpc>
              <a:spcBef>
                <a:spcPts val="0"/>
              </a:spcBef>
              <a:spcAft>
                <a:spcPts val="0"/>
              </a:spcAft>
              <a:buClrTx/>
              <a:buSzTx/>
              <a:buFontTx/>
              <a:buNone/>
              <a:tabLst/>
              <a:defRPr/>
            </a:pPr>
            <a:r>
              <a:rPr kumimoji="0" lang="en-US" sz="1049" b="0" i="0" u="none" strike="noStrike" kern="1200" cap="none" spc="150" normalizeH="0" baseline="0" noProof="0" dirty="0" smtClean="0">
                <a:ln>
                  <a:noFill/>
                </a:ln>
                <a:gradFill>
                  <a:gsLst>
                    <a:gs pos="0">
                      <a:srgbClr val="404040">
                        <a:alpha val="50000"/>
                      </a:srgbClr>
                    </a:gs>
                    <a:gs pos="86000">
                      <a:srgbClr val="404040">
                        <a:alpha val="50000"/>
                      </a:srgbClr>
                    </a:gs>
                  </a:gsLst>
                  <a:lin ang="5400000" scaled="0"/>
                </a:gradFill>
                <a:effectLst/>
                <a:uLnTx/>
                <a:uFillTx/>
                <a:latin typeface="Segoe UI"/>
                <a:ea typeface="+mn-ea"/>
                <a:cs typeface="+mn-cs"/>
              </a:rPr>
              <a:t> – </a:t>
            </a:r>
          </a:p>
        </p:txBody>
      </p:sp>
    </p:spTree>
    <p:extLst>
      <p:ext uri="{BB962C8B-B14F-4D97-AF65-F5344CB8AC3E}">
        <p14:creationId xmlns:p14="http://schemas.microsoft.com/office/powerpoint/2010/main" val="1646006968"/>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Blank Accent Color 3">
    <p:bg>
      <p:bgPr>
        <a:solidFill>
          <a:schemeClr val="accent3"/>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6118851" y="6697693"/>
            <a:ext cx="198772" cy="161454"/>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32559" rtl="0" eaLnBrk="1" fontAlgn="auto" latinLnBrk="0" hangingPunct="1">
              <a:lnSpc>
                <a:spcPct val="100000"/>
              </a:lnSpc>
              <a:spcBef>
                <a:spcPts val="0"/>
              </a:spcBef>
              <a:spcAft>
                <a:spcPts val="0"/>
              </a:spcAft>
              <a:buClrTx/>
              <a:buSzTx/>
              <a:buFontTx/>
              <a:buNone/>
              <a:tabLst/>
              <a:defRPr/>
            </a:pPr>
            <a:r>
              <a:rPr kumimoji="0" lang="en-US" sz="1049" b="0" i="0" u="none" strike="noStrike" kern="1200" cap="none" spc="150" normalizeH="0" baseline="0" noProof="0" dirty="0" smtClean="0">
                <a:ln>
                  <a:noFill/>
                </a:ln>
                <a:gradFill>
                  <a:gsLst>
                    <a:gs pos="0">
                      <a:srgbClr val="404040">
                        <a:alpha val="50000"/>
                      </a:srgbClr>
                    </a:gs>
                    <a:gs pos="86000">
                      <a:srgbClr val="404040">
                        <a:alpha val="50000"/>
                      </a:srgbClr>
                    </a:gs>
                  </a:gsLst>
                  <a:lin ang="5400000" scaled="0"/>
                </a:gradFill>
                <a:effectLst/>
                <a:uLnTx/>
                <a:uFillTx/>
                <a:latin typeface="Segoe UI" panose="020B0502040204020203" pitchFamily="34" charset="0"/>
                <a:ea typeface="+mn-ea"/>
                <a:cs typeface="+mn-cs"/>
              </a:rPr>
              <a:t> – </a:t>
            </a:r>
          </a:p>
        </p:txBody>
      </p:sp>
    </p:spTree>
    <p:extLst>
      <p:ext uri="{BB962C8B-B14F-4D97-AF65-F5344CB8AC3E}">
        <p14:creationId xmlns:p14="http://schemas.microsoft.com/office/powerpoint/2010/main" val="2483467435"/>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3226" y="2125664"/>
            <a:ext cx="8219813" cy="1828800"/>
          </a:xfrm>
        </p:spPr>
        <p:txBody>
          <a:bodyPr/>
          <a:lstStyle>
            <a:lvl1pPr>
              <a:defRPr sz="5999" baseline="0"/>
            </a:lvl1pPr>
          </a:lstStyle>
          <a:p>
            <a:r>
              <a:rPr lang="en-US" smtClean="0"/>
              <a:t>Click to edit Master title style</a:t>
            </a:r>
            <a:endParaRPr lang="en-US" dirty="0"/>
          </a:p>
        </p:txBody>
      </p:sp>
      <p:sp>
        <p:nvSpPr>
          <p:cNvPr id="3" name="TextBox 7"/>
          <p:cNvSpPr txBox="1"/>
          <p:nvPr userDrawn="1"/>
        </p:nvSpPr>
        <p:spPr bwMode="white">
          <a:xfrm>
            <a:off x="6118852" y="6697693"/>
            <a:ext cx="198772" cy="161454"/>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187" rtl="0" eaLnBrk="1" fontAlgn="auto" latinLnBrk="0" hangingPunct="1">
              <a:lnSpc>
                <a:spcPct val="100000"/>
              </a:lnSpc>
              <a:spcBef>
                <a:spcPts val="0"/>
              </a:spcBef>
              <a:spcAft>
                <a:spcPts val="0"/>
              </a:spcAft>
              <a:buClrTx/>
              <a:buSzTx/>
              <a:buFontTx/>
              <a:buNone/>
              <a:tabLst/>
              <a:defRPr/>
            </a:pPr>
            <a:r>
              <a:rPr kumimoji="0" lang="en-US" sz="1049" b="0" i="0" u="none" strike="noStrike" kern="1200" cap="none" spc="150" normalizeH="0" baseline="0" noProof="0" dirty="0" smtClean="0">
                <a:ln>
                  <a:noFill/>
                </a:ln>
                <a:gradFill>
                  <a:gsLst>
                    <a:gs pos="0">
                      <a:srgbClr val="404040">
                        <a:alpha val="50000"/>
                      </a:srgbClr>
                    </a:gs>
                    <a:gs pos="86000">
                      <a:srgbClr val="404040">
                        <a:alpha val="50000"/>
                      </a:srgbClr>
                    </a:gs>
                  </a:gsLst>
                  <a:lin ang="5400000" scaled="0"/>
                </a:gradFill>
                <a:effectLst/>
                <a:uLnTx/>
                <a:uFillTx/>
                <a:latin typeface="Segoe UI"/>
                <a:ea typeface="+mn-ea"/>
                <a:cs typeface="+mn-cs"/>
              </a:rPr>
              <a:t> – </a:t>
            </a:r>
          </a:p>
        </p:txBody>
      </p:sp>
    </p:spTree>
    <p:extLst>
      <p:ext uri="{BB962C8B-B14F-4D97-AF65-F5344CB8AC3E}">
        <p14:creationId xmlns:p14="http://schemas.microsoft.com/office/powerpoint/2010/main" val="3574848985"/>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lgn="l" defTabSz="932742" rtl="0" eaLnBrk="1" latinLnBrk="0" hangingPunct="1">
              <a:lnSpc>
                <a:spcPct val="90000"/>
              </a:lnSpc>
              <a:spcBef>
                <a:spcPct val="0"/>
              </a:spcBef>
              <a:buNone/>
              <a:defRPr lang="en-US" sz="8800" b="0" kern="1200" cap="none" spc="-100"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762536910"/>
      </p:ext>
    </p:extLst>
  </p:cSld>
  <p:clrMapOvr>
    <a:masterClrMapping/>
  </p:clrMapOvr>
  <p:transition>
    <p:fade/>
  </p:transition>
  <p:timing>
    <p:tnLst>
      <p:par>
        <p:cTn id="1" dur="indefinite" restart="never" nodeType="tmRoot"/>
      </p:par>
    </p:tn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Title &amp; Only">
    <p:spTree>
      <p:nvGrpSpPr>
        <p:cNvPr id="1" name=""/>
        <p:cNvGrpSpPr/>
        <p:nvPr/>
      </p:nvGrpSpPr>
      <p:grpSpPr>
        <a:xfrm>
          <a:off x="0" y="0"/>
          <a:ext cx="0" cy="0"/>
          <a:chOff x="0" y="0"/>
          <a:chExt cx="0" cy="0"/>
        </a:xfrm>
      </p:grpSpPr>
      <p:sp>
        <p:nvSpPr>
          <p:cNvPr id="9" name="Text Placeholder 8"/>
          <p:cNvSpPr>
            <a:spLocks noGrp="1"/>
          </p:cNvSpPr>
          <p:nvPr>
            <p:ph type="body" sz="quarter" idx="15"/>
          </p:nvPr>
        </p:nvSpPr>
        <p:spPr>
          <a:xfrm>
            <a:off x="509552" y="513796"/>
            <a:ext cx="11428171" cy="742629"/>
          </a:xfrm>
        </p:spPr>
        <p:txBody>
          <a:bodyPr vert="horz" lIns="0" tIns="0" rIns="0" bIns="0" rtlCol="0">
            <a:noAutofit/>
          </a:bodyPr>
          <a:lstStyle>
            <a:lvl1pPr>
              <a:defRPr lang="en-US" sz="4896" dirty="0" smtClean="0"/>
            </a:lvl1pPr>
          </a:lstStyle>
          <a:p>
            <a:pPr lvl="0"/>
            <a:r>
              <a:rPr lang="en-US" dirty="0" smtClean="0"/>
              <a:t>Click to edit Master text styles</a:t>
            </a:r>
          </a:p>
        </p:txBody>
      </p:sp>
    </p:spTree>
    <p:extLst>
      <p:ext uri="{BB962C8B-B14F-4D97-AF65-F5344CB8AC3E}">
        <p14:creationId xmlns:p14="http://schemas.microsoft.com/office/powerpoint/2010/main" val="2016294210"/>
      </p:ext>
    </p:extLst>
  </p:cSld>
  <p:clrMapOvr>
    <a:masterClrMapping/>
  </p:clrMapOvr>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Blank Accent Color 2">
    <p:spTree>
      <p:nvGrpSpPr>
        <p:cNvPr id="1" name=""/>
        <p:cNvGrpSpPr/>
        <p:nvPr/>
      </p:nvGrpSpPr>
      <p:grpSpPr>
        <a:xfrm>
          <a:off x="0" y="0"/>
          <a:ext cx="0" cy="0"/>
          <a:chOff x="0" y="0"/>
          <a:chExt cx="0" cy="0"/>
        </a:xfrm>
      </p:grpSpPr>
      <p:sp>
        <p:nvSpPr>
          <p:cNvPr id="2" name="TextBox 7"/>
          <p:cNvSpPr txBox="1"/>
          <p:nvPr userDrawn="1"/>
        </p:nvSpPr>
        <p:spPr bwMode="white">
          <a:xfrm>
            <a:off x="6118851" y="6697693"/>
            <a:ext cx="198772" cy="161454"/>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32559" rtl="0" eaLnBrk="1" fontAlgn="auto" latinLnBrk="0" hangingPunct="1">
              <a:lnSpc>
                <a:spcPct val="100000"/>
              </a:lnSpc>
              <a:spcBef>
                <a:spcPts val="0"/>
              </a:spcBef>
              <a:spcAft>
                <a:spcPts val="0"/>
              </a:spcAft>
              <a:buClrTx/>
              <a:buSzTx/>
              <a:buFontTx/>
              <a:buNone/>
              <a:tabLst/>
              <a:defRPr/>
            </a:pPr>
            <a:r>
              <a:rPr kumimoji="0" lang="en-US" sz="1049" b="0" i="0" u="none" strike="noStrike" kern="1200" cap="none" spc="150" normalizeH="0" baseline="0" noProof="0" dirty="0" smtClean="0">
                <a:ln>
                  <a:noFill/>
                </a:ln>
                <a:gradFill>
                  <a:gsLst>
                    <a:gs pos="0">
                      <a:srgbClr val="404040">
                        <a:alpha val="50000"/>
                      </a:srgbClr>
                    </a:gs>
                    <a:gs pos="86000">
                      <a:srgbClr val="404040">
                        <a:alpha val="50000"/>
                      </a:srgbClr>
                    </a:gs>
                  </a:gsLst>
                  <a:lin ang="5400000" scaled="0"/>
                </a:gradFill>
                <a:effectLst/>
                <a:uLnTx/>
                <a:uFillTx/>
                <a:latin typeface="Segoe UI" panose="020B0502040204020203" pitchFamily="34" charset="0"/>
                <a:ea typeface="+mn-ea"/>
                <a:cs typeface="+mn-cs"/>
              </a:rPr>
              <a:t> – </a:t>
            </a:r>
          </a:p>
        </p:txBody>
      </p:sp>
    </p:spTree>
    <p:extLst>
      <p:ext uri="{BB962C8B-B14F-4D97-AF65-F5344CB8AC3E}">
        <p14:creationId xmlns:p14="http://schemas.microsoft.com/office/powerpoint/2010/main" val="1708591413"/>
      </p:ext>
    </p:extLst>
  </p:cSld>
  <p:clrMapOvr>
    <a:masterClrMapping/>
  </p:clrMapOvr>
  <p:transition>
    <p:fade/>
  </p:transition>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9"/>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74703" y="2117165"/>
            <a:ext cx="11887135" cy="1837298"/>
          </a:xfrm>
          <a:noFill/>
        </p:spPr>
        <p:txBody>
          <a:bodyPr lIns="146304" tIns="91440" rIns="146304" bIns="91440" anchor="t" anchorCtr="0"/>
          <a:lstStyle>
            <a:lvl1pPr>
              <a:defRPr sz="5400" spc="-101"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129837" y="6126162"/>
            <a:ext cx="1849602" cy="394827"/>
          </a:xfrm>
          <a:prstGeom prst="rect">
            <a:avLst/>
          </a:prstGeom>
          <a:noFill/>
          <a:ln>
            <a:noFill/>
          </a:ln>
        </p:spPr>
      </p:pic>
      <p:sp>
        <p:nvSpPr>
          <p:cNvPr id="3" name="Text Placeholder 2"/>
          <p:cNvSpPr>
            <a:spLocks noGrp="1"/>
          </p:cNvSpPr>
          <p:nvPr>
            <p:ph type="body" sz="quarter" idx="13" hasCustomPrompt="1"/>
          </p:nvPr>
        </p:nvSpPr>
        <p:spPr>
          <a:xfrm>
            <a:off x="274703" y="307620"/>
            <a:ext cx="3656014" cy="572464"/>
          </a:xfrm>
        </p:spPr>
        <p:txBody>
          <a:bodyPr lIns="182880" tIns="146304" rIns="182880" bIns="146304"/>
          <a:lstStyle>
            <a:lvl1pPr marL="0" indent="0">
              <a:buNone/>
              <a:defRPr sz="2000">
                <a:latin typeface="+mn-lt"/>
              </a:defRPr>
            </a:lvl1pPr>
            <a:lvl2pPr marL="342877" indent="0">
              <a:buNone/>
              <a:defRPr sz="2000"/>
            </a:lvl2pPr>
            <a:lvl3pPr marL="571463" indent="0">
              <a:buNone/>
              <a:defRPr sz="2000"/>
            </a:lvl3pPr>
            <a:lvl4pPr marL="800048" indent="0">
              <a:buNone/>
              <a:defRPr sz="2000"/>
            </a:lvl4pPr>
            <a:lvl5pPr marL="1028632" indent="0">
              <a:buNone/>
              <a:defRPr sz="2000"/>
            </a:lvl5pPr>
          </a:lstStyle>
          <a:p>
            <a:pPr lvl="0"/>
            <a:r>
              <a:rPr lang="en-US" dirty="0" smtClean="0"/>
              <a:t>Session Code Here</a:t>
            </a:r>
            <a:endParaRPr lang="en-US" dirty="0"/>
          </a:p>
        </p:txBody>
      </p:sp>
    </p:spTree>
    <p:extLst>
      <p:ext uri="{BB962C8B-B14F-4D97-AF65-F5344CB8AC3E}">
        <p14:creationId xmlns:p14="http://schemas.microsoft.com/office/powerpoint/2010/main" val="238584834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9"/>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74703" y="2117165"/>
            <a:ext cx="11887135" cy="1837298"/>
          </a:xfrm>
          <a:noFill/>
        </p:spPr>
        <p:txBody>
          <a:bodyPr lIns="146304" tIns="91440" rIns="146304" bIns="91440" anchor="t" anchorCtr="0"/>
          <a:lstStyle>
            <a:lvl1pPr>
              <a:defRPr sz="5400" spc="-101"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4" name="Freeform 3"/>
          <p:cNvSpPr>
            <a:spLocks noChangeAspect="1" noEditPoints="1"/>
          </p:cNvSpPr>
          <p:nvPr userDrawn="1"/>
        </p:nvSpPr>
        <p:spPr bwMode="black">
          <a:xfrm>
            <a:off x="10332993" y="6103269"/>
            <a:ext cx="1639862" cy="411480"/>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91427" tIns="45714" rIns="91427" bIns="45714" numCol="1" anchor="t" anchorCtr="0" compatLnSpc="1">
            <a:prstTxWarp prst="textNoShape">
              <a:avLst/>
            </a:prstTxWarp>
          </a:bodyPr>
          <a:lstStyle/>
          <a:p>
            <a:pPr marL="0" marR="0" lvl="0" indent="0" algn="l" defTabSz="932681"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404040"/>
              </a:solidFill>
              <a:effectLst/>
              <a:uLnTx/>
              <a:uFillTx/>
              <a:latin typeface="Segoe UI"/>
              <a:ea typeface="+mn-ea"/>
              <a:cs typeface="+mn-cs"/>
            </a:endParaRPr>
          </a:p>
        </p:txBody>
      </p:sp>
      <p:sp>
        <p:nvSpPr>
          <p:cNvPr id="6" name="Text Placeholder 2"/>
          <p:cNvSpPr>
            <a:spLocks noGrp="1"/>
          </p:cNvSpPr>
          <p:nvPr>
            <p:ph type="body" sz="quarter" idx="13" hasCustomPrompt="1"/>
          </p:nvPr>
        </p:nvSpPr>
        <p:spPr>
          <a:xfrm>
            <a:off x="274703" y="307620"/>
            <a:ext cx="3656014" cy="572464"/>
          </a:xfrm>
        </p:spPr>
        <p:txBody>
          <a:bodyPr lIns="182880" tIns="146304" rIns="182880" bIns="146304"/>
          <a:lstStyle>
            <a:lvl1pPr marL="0" indent="0">
              <a:buNone/>
              <a:defRPr sz="2000">
                <a:latin typeface="+mn-lt"/>
              </a:defRPr>
            </a:lvl1pPr>
            <a:lvl2pPr marL="342877" indent="0">
              <a:buNone/>
              <a:defRPr sz="2000"/>
            </a:lvl2pPr>
            <a:lvl3pPr marL="571463" indent="0">
              <a:buNone/>
              <a:defRPr sz="2000"/>
            </a:lvl3pPr>
            <a:lvl4pPr marL="800048" indent="0">
              <a:buNone/>
              <a:defRPr sz="2000"/>
            </a:lvl4pPr>
            <a:lvl5pPr marL="1028632" indent="0">
              <a:buNone/>
              <a:defRPr sz="2000"/>
            </a:lvl5pPr>
          </a:lstStyle>
          <a:p>
            <a:pPr lvl="0"/>
            <a:r>
              <a:rPr lang="en-US" dirty="0" smtClean="0"/>
              <a:t>Session Code Here</a:t>
            </a:r>
            <a:endParaRPr lang="en-US" dirty="0"/>
          </a:p>
        </p:txBody>
      </p:sp>
    </p:spTree>
    <p:extLst>
      <p:ext uri="{BB962C8B-B14F-4D97-AF65-F5344CB8AC3E}">
        <p14:creationId xmlns:p14="http://schemas.microsoft.com/office/powerpoint/2010/main" val="22075457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94635"/>
          </a:xfrm>
        </p:spPr>
        <p:txBody>
          <a:bodyPr>
            <a:spAutoFit/>
          </a:bodyPr>
          <a:lstStyle>
            <a:lvl3pPr>
              <a:defRPr sz="2400"/>
            </a:lvl3pPr>
            <a:lvl4pPr>
              <a:defRPr sz="2000"/>
            </a:lvl4pPr>
            <a:lvl5pPr>
              <a:defRPr sz="2000"/>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772570583"/>
      </p:ext>
    </p:extLst>
  </p:cSld>
  <p:clrMapOvr>
    <a:masterClrMapping/>
  </p:clrMapOvr>
  <p:transition>
    <p:fade/>
  </p:transition>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83629" y="1668463"/>
            <a:ext cx="8778211" cy="5029200"/>
          </a:xfrm>
        </p:spPr>
        <p:txBody>
          <a:bodyPr wrap="square">
            <a:noAutofit/>
          </a:bodyPr>
          <a:lstStyle>
            <a:lvl3pPr>
              <a:defRPr sz="2400"/>
            </a:lvl3pPr>
            <a:lvl4pPr>
              <a:defRPr sz="2000"/>
            </a:lvl4pPr>
            <a:lvl5pPr>
              <a:defRPr sz="2000"/>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83148" y="1668463"/>
            <a:ext cx="2743200" cy="5029200"/>
          </a:xfrm>
        </p:spPr>
        <p:txBody>
          <a:bodyPr>
            <a:noAutofit/>
          </a:bodyPr>
          <a:lstStyle>
            <a:lvl1pPr marL="0" indent="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06" rtl="0" eaLnBrk="1" fontAlgn="auto" latinLnBrk="0" hangingPunct="1">
              <a:lnSpc>
                <a:spcPct val="100000"/>
              </a:lnSpc>
              <a:spcBef>
                <a:spcPct val="0"/>
              </a:spcBef>
              <a:spcAft>
                <a:spcPts val="0"/>
              </a:spcAft>
              <a:buClrTx/>
              <a:buSzTx/>
              <a:tabLst/>
              <a:defRPr/>
            </a:pPr>
            <a:r>
              <a:rPr lang="en-US" smtClean="0"/>
              <a:t>Edit Master text styles</a:t>
            </a:r>
          </a:p>
        </p:txBody>
      </p:sp>
    </p:spTree>
    <p:extLst>
      <p:ext uri="{BB962C8B-B14F-4D97-AF65-F5344CB8AC3E}">
        <p14:creationId xmlns:p14="http://schemas.microsoft.com/office/powerpoint/2010/main" val="1516196075"/>
      </p:ext>
    </p:extLst>
  </p:cSld>
  <p:clrMapOvr>
    <a:masterClrMapping/>
  </p:clrMapOvr>
  <p:transition>
    <p:fade/>
  </p:transition>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89038" y="2125662"/>
            <a:ext cx="10058399" cy="1828800"/>
          </a:xfrm>
        </p:spPr>
        <p:txBody>
          <a:bodyPr/>
          <a:lstStyle>
            <a:lvl1pPr>
              <a:defRPr sz="4799" baseline="0"/>
            </a:lvl1pPr>
          </a:lstStyle>
          <a:p>
            <a:r>
              <a:rPr lang="en-US" smtClean="0"/>
              <a:t>Click to edit Master title style</a:t>
            </a:r>
            <a:endParaRPr lang="en-US" dirty="0"/>
          </a:p>
        </p:txBody>
      </p:sp>
    </p:spTree>
    <p:extLst>
      <p:ext uri="{BB962C8B-B14F-4D97-AF65-F5344CB8AC3E}">
        <p14:creationId xmlns:p14="http://schemas.microsoft.com/office/powerpoint/2010/main" val="1946223121"/>
      </p:ext>
    </p:extLst>
  </p:cSld>
  <p:clrMapOvr>
    <a:masterClrMapping/>
  </p:clrMapOvr>
  <p:transition>
    <p:fade/>
  </p:transition>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hasCustomPrompt="1"/>
          </p:nvPr>
        </p:nvSpPr>
        <p:spPr>
          <a:xfrm>
            <a:off x="283148" y="1668463"/>
            <a:ext cx="2743200" cy="5029200"/>
          </a:xfrm>
        </p:spPr>
        <p:txBody>
          <a:bodyPr>
            <a:noAutofit/>
          </a:bodyPr>
          <a:lstStyle>
            <a:lvl1pPr marL="342877" indent="-342877">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06" rtl="0" eaLnBrk="1" fontAlgn="auto" latinLnBrk="0" hangingPunct="1">
              <a:lnSpc>
                <a:spcPct val="100000"/>
              </a:lnSpc>
              <a:spcBef>
                <a:spcPct val="0"/>
              </a:spcBef>
              <a:spcAft>
                <a:spcPts val="0"/>
              </a:spcAft>
              <a:buClrTx/>
              <a:buSzTx/>
              <a:tabLst/>
              <a:defRPr/>
            </a:pPr>
            <a:r>
              <a:rPr lang="en-US" dirty="0" smtClean="0"/>
              <a:t>Click to edit</a:t>
            </a:r>
            <a:br>
              <a:rPr lang="en-US" dirty="0" smtClean="0"/>
            </a:br>
            <a:r>
              <a:rPr lang="en-US" dirty="0" smtClean="0"/>
              <a:t>Master text styles</a:t>
            </a:r>
          </a:p>
        </p:txBody>
      </p:sp>
    </p:spTree>
    <p:extLst>
      <p:ext uri="{BB962C8B-B14F-4D97-AF65-F5344CB8AC3E}">
        <p14:creationId xmlns:p14="http://schemas.microsoft.com/office/powerpoint/2010/main" val="3060525314"/>
      </p:ext>
    </p:extLst>
  </p:cSld>
  <p:clrMapOvr>
    <a:masterClrMapping/>
  </p:clrMapOvr>
  <p:transition>
    <p:fade/>
  </p:transition>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9" y="3040063"/>
            <a:ext cx="7315203" cy="914400"/>
          </a:xfrm>
        </p:spPr>
        <p:txBody>
          <a:bodyPr wrap="square" lIns="182880" tIns="146304" rIns="182880" bIns="146304" anchor="ctr">
            <a:noAutofit/>
          </a:bodyPr>
          <a:lstStyle>
            <a:lvl1pPr marL="0" indent="0">
              <a:lnSpc>
                <a:spcPct val="95000"/>
              </a:lnSpc>
              <a:spcBef>
                <a:spcPts val="0"/>
              </a:spcBef>
              <a:spcAft>
                <a:spcPts val="1632"/>
              </a:spcAft>
              <a:buNone/>
              <a:defRPr lang="en-US" sz="3600"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16"/>
              </a:spcBef>
              <a:defRPr sz="1900">
                <a:solidFill>
                  <a:srgbClr val="FFFFFF"/>
                </a:solidFill>
              </a:defRPr>
            </a:lvl2pPr>
            <a:lvl3pPr>
              <a:lnSpc>
                <a:spcPct val="100000"/>
              </a:lnSpc>
              <a:spcBef>
                <a:spcPts val="816"/>
              </a:spcBef>
              <a:defRPr sz="1900">
                <a:solidFill>
                  <a:srgbClr val="FFFFFF"/>
                </a:solidFill>
              </a:defRPr>
            </a:lvl3pPr>
            <a:lvl4pPr>
              <a:lnSpc>
                <a:spcPct val="100000"/>
              </a:lnSpc>
              <a:spcBef>
                <a:spcPts val="816"/>
              </a:spcBef>
              <a:defRPr sz="1900">
                <a:solidFill>
                  <a:srgbClr val="FFFFFF"/>
                </a:solidFill>
              </a:defRPr>
            </a:lvl4pPr>
            <a:lvl5pPr>
              <a:lnSpc>
                <a:spcPct val="100000"/>
              </a:lnSpc>
              <a:spcBef>
                <a:spcPts val="816"/>
              </a:spcBef>
              <a:defRPr sz="1900">
                <a:solidFill>
                  <a:srgbClr val="FFFFFF"/>
                </a:solidFill>
              </a:defRPr>
            </a:lvl5pPr>
          </a:lstStyle>
          <a:p>
            <a:pPr marL="0" lvl="0" indent="0" algn="l" defTabSz="914106" rtl="0" eaLnBrk="1" latinLnBrk="0" hangingPunct="1">
              <a:spcBef>
                <a:spcPct val="20000"/>
              </a:spcBef>
            </a:pPr>
            <a:r>
              <a:rPr lang="en-US" smtClean="0"/>
              <a:t>Edit Master text styles</a:t>
            </a:r>
          </a:p>
        </p:txBody>
      </p:sp>
      <p:sp>
        <p:nvSpPr>
          <p:cNvPr id="15" name="Title 1"/>
          <p:cNvSpPr>
            <a:spLocks noGrp="1"/>
          </p:cNvSpPr>
          <p:nvPr>
            <p:ph type="ctrTitle" hasCustomPrompt="1"/>
          </p:nvPr>
        </p:nvSpPr>
        <p:spPr>
          <a:xfrm>
            <a:off x="274640" y="1537564"/>
            <a:ext cx="3931940"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99"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184"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144157093"/>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9" y="3040063"/>
            <a:ext cx="7315203" cy="914400"/>
          </a:xfrm>
        </p:spPr>
        <p:txBody>
          <a:bodyPr vert="horz" wrap="square" lIns="182880" tIns="146304" rIns="182880" bIns="146304" rtlCol="0" anchor="ctr">
            <a:noAutofit/>
          </a:bodyPr>
          <a:lstStyle>
            <a:lvl1pPr marL="0" indent="0">
              <a:buNone/>
              <a:defRPr lang="en-US" sz="3600"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914106" rtl="0" eaLnBrk="1" latinLnBrk="0" hangingPunct="1">
              <a:spcBef>
                <a:spcPct val="20000"/>
              </a:spcBef>
              <a:spcAft>
                <a:spcPts val="1632"/>
              </a:spcAft>
            </a:pPr>
            <a:r>
              <a:rPr lang="en-US" smtClean="0"/>
              <a:t>Edit Master text styles</a:t>
            </a:r>
          </a:p>
        </p:txBody>
      </p:sp>
      <p:sp>
        <p:nvSpPr>
          <p:cNvPr id="6" name="Text Placeholder 8"/>
          <p:cNvSpPr>
            <a:spLocks noGrp="1"/>
          </p:cNvSpPr>
          <p:nvPr>
            <p:ph type="body" sz="quarter" idx="16" hasCustomPrompt="1"/>
          </p:nvPr>
        </p:nvSpPr>
        <p:spPr>
          <a:xfrm>
            <a:off x="274642" y="296864"/>
            <a:ext cx="11887199" cy="914400"/>
          </a:xfrm>
        </p:spPr>
        <p:txBody>
          <a:bodyPr vert="horz" lIns="182880" tIns="146304" rIns="182880" bIns="146304" rtlCol="0" anchor="t">
            <a:noAutofit/>
          </a:bodyPr>
          <a:lstStyle>
            <a:lvl1pPr marL="0" indent="0" algn="l" defTabSz="932681"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smtClean="0"/>
              <a:t>Click to edit master text styles</a:t>
            </a:r>
          </a:p>
        </p:txBody>
      </p:sp>
      <p:sp>
        <p:nvSpPr>
          <p:cNvPr id="5" name="Title 1"/>
          <p:cNvSpPr>
            <a:spLocks noGrp="1"/>
          </p:cNvSpPr>
          <p:nvPr>
            <p:ph type="ctrTitle" hasCustomPrompt="1"/>
          </p:nvPr>
        </p:nvSpPr>
        <p:spPr>
          <a:xfrm>
            <a:off x="274640" y="1537564"/>
            <a:ext cx="3931940"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99"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184"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2963856996"/>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lgn="l" defTabSz="932742" rtl="0" eaLnBrk="1" latinLnBrk="0" hangingPunct="1">
              <a:lnSpc>
                <a:spcPct val="90000"/>
              </a:lnSpc>
              <a:spcBef>
                <a:spcPct val="0"/>
              </a:spcBef>
              <a:buNone/>
              <a:defRPr lang="en-US" sz="8800" b="0" kern="1200" cap="none" spc="-100"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2472271686"/>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9" y="3040063"/>
            <a:ext cx="7315203" cy="914400"/>
          </a:xfrm>
        </p:spPr>
        <p:txBody>
          <a:bodyPr vert="horz" wrap="square" lIns="182880" tIns="146304" rIns="182880" bIns="146304" rtlCol="0" anchor="ctr">
            <a:noAutofit/>
          </a:bodyPr>
          <a:lstStyle>
            <a:lvl1pPr marL="0" indent="0">
              <a:buFont typeface="Arial" panose="020B0604020202020204" pitchFamily="34" charset="0"/>
              <a:buNone/>
              <a:defRPr lang="en-US" sz="3600" kern="1200" dirty="0" smtClean="0">
                <a:gradFill>
                  <a:gsLst>
                    <a:gs pos="1299">
                      <a:schemeClr val="tx1"/>
                    </a:gs>
                    <a:gs pos="100000">
                      <a:schemeClr val="tx1"/>
                    </a:gs>
                  </a:gsLst>
                  <a:lin ang="5400000" scaled="0"/>
                </a:gradFill>
                <a:latin typeface="+mj-lt"/>
                <a:ea typeface="+mn-ea"/>
                <a:cs typeface="+mn-cs"/>
              </a:defRPr>
            </a:lvl1pPr>
          </a:lstStyle>
          <a:p>
            <a:pPr marL="0" lvl="0" indent="0" algn="l" defTabSz="914106" rtl="0" eaLnBrk="1" latinLnBrk="0" hangingPunct="1">
              <a:spcBef>
                <a:spcPct val="20000"/>
              </a:spcBef>
            </a:pPr>
            <a:r>
              <a:rPr lang="en-US" smtClean="0"/>
              <a:t>Edit Master text styles</a:t>
            </a:r>
          </a:p>
        </p:txBody>
      </p:sp>
      <p:sp>
        <p:nvSpPr>
          <p:cNvPr id="7" name="Picture Placeholder 12"/>
          <p:cNvSpPr>
            <a:spLocks noGrp="1"/>
          </p:cNvSpPr>
          <p:nvPr>
            <p:ph type="pic" sz="quarter" idx="16"/>
          </p:nvPr>
        </p:nvSpPr>
        <p:spPr>
          <a:xfrm>
            <a:off x="274637"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1871799244"/>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1"/>
            <a:ext cx="11887200" cy="1534779"/>
          </a:xfrm>
        </p:spPr>
        <p:txBody>
          <a:bodyPr>
            <a:spAutoFit/>
          </a:bodyPr>
          <a:lstStyle>
            <a:lvl1pPr>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84161" indent="-241284">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71404" indent="-342877">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2000"/>
            </a:lvl4pPr>
            <a:lvl5pPr>
              <a:defRPr sz="2000"/>
            </a:lvl5pPr>
          </a:lstStyle>
          <a:p>
            <a:pPr marL="0" lvl="0" indent="0" algn="l" defTabSz="914106" rtl="0" eaLnBrk="1" latinLnBrk="0" hangingPunct="1">
              <a:spcBef>
                <a:spcPct val="20000"/>
              </a:spcBef>
              <a:spcAft>
                <a:spcPts val="816"/>
              </a:spcAft>
              <a:buFont typeface="Arial" pitchFamily="34" charset="0"/>
              <a:buNone/>
            </a:pPr>
            <a:r>
              <a:rPr lang="en-US" smtClean="0"/>
              <a:t>Edit Master text styles</a:t>
            </a:r>
          </a:p>
          <a:p>
            <a:pPr marL="0" lvl="1" indent="0" algn="l" defTabSz="914106" rtl="0" eaLnBrk="1" latinLnBrk="0" hangingPunct="1">
              <a:spcBef>
                <a:spcPct val="20000"/>
              </a:spcBef>
              <a:spcAft>
                <a:spcPts val="816"/>
              </a:spcAft>
              <a:buFont typeface="Arial" pitchFamily="34" charset="0"/>
              <a:buNone/>
            </a:pPr>
            <a:r>
              <a:rPr lang="en-US" smtClean="0"/>
              <a:t>Second level</a:t>
            </a:r>
          </a:p>
          <a:p>
            <a:pPr marL="0" lvl="2" indent="0" algn="l" defTabSz="914106" rtl="0" eaLnBrk="1" latinLnBrk="0" hangingPunct="1">
              <a:spcBef>
                <a:spcPct val="20000"/>
              </a:spcBef>
              <a:spcAft>
                <a:spcPts val="816"/>
              </a:spcAft>
              <a:buFont typeface="Arial" pitchFamily="34" charset="0"/>
              <a:buNone/>
            </a:pPr>
            <a:r>
              <a:rPr lang="en-US" smtClean="0"/>
              <a:t>Third level</a:t>
            </a:r>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632323547"/>
      </p:ext>
    </p:extLst>
  </p:cSld>
  <p:clrMapOvr>
    <a:masterClrMapping/>
  </p:clrMapOvr>
  <p:transition>
    <p:fade/>
  </p:transition>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91192488"/>
      </p:ext>
    </p:extLst>
  </p:cSld>
  <p:clrMapOvr>
    <a:masterClrMapping/>
  </p:clrMapOvr>
  <p:transition>
    <p:fade/>
  </p:transition>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137569" y="2473326"/>
            <a:ext cx="8161337"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91427" tIns="45714" rIns="91427" bIns="45714" numCol="1" anchor="t" anchorCtr="0" compatLnSpc="1">
            <a:prstTxWarp prst="textNoShape">
              <a:avLst/>
            </a:prstTxWarp>
          </a:bodyPr>
          <a:lstStyle/>
          <a:p>
            <a:pPr marL="0" marR="0" lvl="0" indent="0" algn="l" defTabSz="932681"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404040"/>
              </a:solidFill>
              <a:effectLst/>
              <a:uLnTx/>
              <a:uFillTx/>
              <a:latin typeface="Segoe UI"/>
              <a:ea typeface="+mn-ea"/>
              <a:cs typeface="+mn-cs"/>
            </a:endParaRP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129837" y="6126162"/>
            <a:ext cx="1849602" cy="394827"/>
          </a:xfrm>
          <a:prstGeom prst="rect">
            <a:avLst/>
          </a:prstGeom>
          <a:noFill/>
          <a:ln>
            <a:noFill/>
          </a:ln>
        </p:spPr>
      </p:pic>
    </p:spTree>
    <p:extLst>
      <p:ext uri="{BB962C8B-B14F-4D97-AF65-F5344CB8AC3E}">
        <p14:creationId xmlns:p14="http://schemas.microsoft.com/office/powerpoint/2010/main" val="3897595510"/>
      </p:ext>
    </p:extLst>
  </p:cSld>
  <p:clrMapOvr>
    <a:masterClrMapping/>
  </p:clrMapOvr>
  <p:transition>
    <p:fade/>
  </p:transition>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94476"/>
            <a:ext cx="11887199" cy="403145"/>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marL="0" marR="0" lvl="0" indent="0" algn="l" defTabSz="932229"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gradFill>
                  <a:gsLst>
                    <a:gs pos="0">
                      <a:srgbClr val="404040"/>
                    </a:gs>
                    <a:gs pos="100000">
                      <a:srgbClr val="404040"/>
                    </a:gs>
                  </a:gsLst>
                  <a:lin ang="5400000" scaled="0"/>
                </a:gradFill>
                <a:effectLst/>
                <a:uLnTx/>
                <a:uFillTx/>
                <a:latin typeface="Segoe UI"/>
                <a:ea typeface="+mn-ea"/>
                <a:cs typeface="Segoe UI" pitchFamily="34" charset="0"/>
              </a:rPr>
              <a:t>© </a:t>
            </a:r>
            <a:r>
              <a:rPr kumimoji="0" lang="en-US" sz="700" b="0" i="0" u="none" strike="noStrike" kern="1200" cap="none" spc="0" normalizeH="0" baseline="0" noProof="0" dirty="0" smtClean="0">
                <a:ln>
                  <a:noFill/>
                </a:ln>
                <a:gradFill>
                  <a:gsLst>
                    <a:gs pos="0">
                      <a:srgbClr val="404040"/>
                    </a:gs>
                    <a:gs pos="100000">
                      <a:srgbClr val="404040"/>
                    </a:gs>
                  </a:gsLst>
                  <a:lin ang="5400000" scaled="0"/>
                </a:gradFill>
                <a:effectLst/>
                <a:uLnTx/>
                <a:uFillTx/>
                <a:latin typeface="Segoe UI"/>
                <a:ea typeface="+mn-ea"/>
                <a:cs typeface="Segoe UI" pitchFamily="34" charset="0"/>
              </a:rPr>
              <a:t>2015 </a:t>
            </a:r>
            <a:r>
              <a:rPr kumimoji="0" lang="en-US" sz="700" b="0" i="0" u="none" strike="noStrike" kern="1200" cap="none" spc="0" normalizeH="0" baseline="0" noProof="0" dirty="0">
                <a:ln>
                  <a:noFill/>
                </a:ln>
                <a:gradFill>
                  <a:gsLst>
                    <a:gs pos="0">
                      <a:srgbClr val="404040"/>
                    </a:gs>
                    <a:gs pos="100000">
                      <a:srgbClr val="404040"/>
                    </a:gs>
                  </a:gsLst>
                  <a:lin ang="5400000" scaled="0"/>
                </a:gradFill>
                <a:effectLst/>
                <a:uLnTx/>
                <a:uFillTx/>
                <a:latin typeface="Segoe UI"/>
                <a:ea typeface="+mn-ea"/>
                <a:cs typeface="Segoe UI" pitchFamily="34" charset="0"/>
              </a:rPr>
              <a:t>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9232" y="3147124"/>
            <a:ext cx="3291840" cy="701670"/>
          </a:xfrm>
          <a:prstGeom prst="rect">
            <a:avLst/>
          </a:prstGeom>
        </p:spPr>
      </p:pic>
    </p:spTree>
    <p:extLst>
      <p:ext uri="{BB962C8B-B14F-4D97-AF65-F5344CB8AC3E}">
        <p14:creationId xmlns:p14="http://schemas.microsoft.com/office/powerpoint/2010/main" val="812433156"/>
      </p:ext>
    </p:extLst>
  </p:cSld>
  <p:clrMapOvr>
    <a:masterClrMapping/>
  </p:clrMapOvr>
  <p:transition>
    <p:fade/>
  </p:transition>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74638" y="2307518"/>
            <a:ext cx="1563194"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43184" rtl="0" eaLnBrk="1" fontAlgn="base" latinLnBrk="0" hangingPunct="1">
              <a:lnSpc>
                <a:spcPct val="95000"/>
              </a:lnSpc>
              <a:spcBef>
                <a:spcPts val="0"/>
              </a:spcBef>
              <a:spcAft>
                <a:spcPts val="0"/>
              </a:spcAft>
              <a:buClr>
                <a:schemeClr val="accent1"/>
              </a:buClr>
              <a:buSzPct val="110000"/>
              <a:buFont typeface="Avenir LT Pro 45 Book" charset="0"/>
              <a:buNone/>
              <a:tabLst/>
              <a:defRPr sz="1599"/>
            </a:lvl1pPr>
          </a:lstStyle>
          <a:p>
            <a:r>
              <a:rPr lang="en-US" smtClean="0"/>
              <a:t>Click icon to add picture</a:t>
            </a:r>
            <a:endParaRPr lang="en-US" dirty="0"/>
          </a:p>
        </p:txBody>
      </p:sp>
      <p:sp>
        <p:nvSpPr>
          <p:cNvPr id="8" name="Picture Placeholder 12"/>
          <p:cNvSpPr>
            <a:spLocks noGrp="1"/>
          </p:cNvSpPr>
          <p:nvPr>
            <p:ph type="pic" sz="quarter" idx="18"/>
          </p:nvPr>
        </p:nvSpPr>
        <p:spPr>
          <a:xfrm>
            <a:off x="4745015" y="2301239"/>
            <a:ext cx="3232905"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99"/>
            </a:lvl1pPr>
          </a:lstStyle>
          <a:p>
            <a:r>
              <a:rPr lang="en-US" smtClean="0"/>
              <a:t>Click icon to add picture</a:t>
            </a:r>
            <a:endParaRPr lang="en-US" dirty="0"/>
          </a:p>
        </p:txBody>
      </p:sp>
      <p:sp>
        <p:nvSpPr>
          <p:cNvPr id="9" name="Picture Placeholder 12"/>
          <p:cNvSpPr>
            <a:spLocks noGrp="1"/>
          </p:cNvSpPr>
          <p:nvPr>
            <p:ph type="pic" sz="quarter" idx="19"/>
          </p:nvPr>
        </p:nvSpPr>
        <p:spPr>
          <a:xfrm>
            <a:off x="8258122" y="2302035"/>
            <a:ext cx="3903716"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99"/>
            </a:lvl1pPr>
          </a:lstStyle>
          <a:p>
            <a:r>
              <a:rPr lang="en-US" smtClean="0"/>
              <a:t>Click icon to add picture</a:t>
            </a:r>
            <a:endParaRPr lang="en-US" dirty="0"/>
          </a:p>
        </p:txBody>
      </p:sp>
      <p:sp>
        <p:nvSpPr>
          <p:cNvPr id="10" name="Picture Placeholder 12"/>
          <p:cNvSpPr>
            <a:spLocks noGrp="1"/>
          </p:cNvSpPr>
          <p:nvPr>
            <p:ph type="pic" sz="quarter" idx="20"/>
          </p:nvPr>
        </p:nvSpPr>
        <p:spPr>
          <a:xfrm>
            <a:off x="2118041" y="2301050"/>
            <a:ext cx="2346769"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43184" rtl="0" eaLnBrk="1" fontAlgn="base" latinLnBrk="0" hangingPunct="1">
              <a:lnSpc>
                <a:spcPct val="95000"/>
              </a:lnSpc>
              <a:spcBef>
                <a:spcPts val="0"/>
              </a:spcBef>
              <a:spcAft>
                <a:spcPts val="0"/>
              </a:spcAft>
              <a:buClr>
                <a:schemeClr val="accent1"/>
              </a:buClr>
              <a:buSzPct val="110000"/>
              <a:buFont typeface="Avenir LT Pro 45 Book" charset="0"/>
              <a:buNone/>
              <a:tabLst/>
              <a:defRPr sz="1599"/>
            </a:lvl1pPr>
          </a:lstStyle>
          <a:p>
            <a:r>
              <a:rPr lang="en-US" smtClean="0"/>
              <a:t>Click icon to add picture</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1444846262"/>
      </p:ext>
    </p:extLst>
  </p:cSld>
  <p:clrMapOvr>
    <a:masterClrMapping/>
  </p:clrMapOvr>
  <p:transition>
    <p:fade/>
  </p:transition>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1"/>
            <a:ext cx="11887200" cy="2510095"/>
          </a:xfrm>
          <a:prstGeom prst="rect">
            <a:avLst/>
          </a:prstGeom>
        </p:spPr>
        <p:txBody>
          <a:bodyPr/>
          <a:lstStyle>
            <a:lvl1pPr marL="290494" indent="-290494">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463" indent="-280969">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956" indent="-290494">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542" indent="-228586">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126" indent="-228586">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363076"/>
            <a:ext cx="12436476" cy="631451"/>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40785118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1"/>
            <a:ext cx="11887200" cy="2510095"/>
          </a:xfrm>
          <a:prstGeom prst="rect">
            <a:avLst/>
          </a:prstGeom>
        </p:spPr>
        <p:txBody>
          <a:bodyPr/>
          <a:lstStyle>
            <a:lvl1pPr marL="290494" indent="-290494">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463" indent="-280969">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956" indent="-290494">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542" indent="-228586">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126" indent="-228586">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20826180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pic>
        <p:nvPicPr>
          <p:cNvPr id="5" name="Picture 4"/>
          <p:cNvPicPr>
            <a:picLocks noChangeAspect="1"/>
          </p:cNvPicPr>
          <p:nvPr userDrawn="1"/>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73164" y="6545326"/>
            <a:ext cx="361094" cy="361043"/>
          </a:xfrm>
          <a:prstGeom prst="rect">
            <a:avLst/>
          </a:prstGeom>
        </p:spPr>
      </p:pic>
    </p:spTree>
    <p:extLst>
      <p:ext uri="{BB962C8B-B14F-4D97-AF65-F5344CB8AC3E}">
        <p14:creationId xmlns:p14="http://schemas.microsoft.com/office/powerpoint/2010/main" val="1842090614"/>
      </p:ext>
    </p:extLst>
  </p:cSld>
  <p:clrMapOvr>
    <a:masterClrMapping/>
  </p:clrMapOvr>
  <p:transition>
    <p:fade/>
  </p:transition>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userDrawn="1">
  <p:cSld name="Divider_Color LG Text">
    <p:bg>
      <p:bgPr>
        <a:solidFill>
          <a:schemeClr val="accent1"/>
        </a:solidFill>
        <a:effectLst/>
      </p:bgPr>
    </p:bg>
    <p:spTree>
      <p:nvGrpSpPr>
        <p:cNvPr id="1" name=""/>
        <p:cNvGrpSpPr/>
        <p:nvPr/>
      </p:nvGrpSpPr>
      <p:grpSpPr>
        <a:xfrm>
          <a:off x="0" y="0"/>
          <a:ext cx="0" cy="0"/>
          <a:chOff x="0" y="0"/>
          <a:chExt cx="0" cy="0"/>
        </a:xfrm>
      </p:grpSpPr>
      <p:sp>
        <p:nvSpPr>
          <p:cNvPr id="6" name="Content Placeholder 5"/>
          <p:cNvSpPr>
            <a:spLocks noGrp="1"/>
          </p:cNvSpPr>
          <p:nvPr>
            <p:ph sz="quarter" idx="11"/>
          </p:nvPr>
        </p:nvSpPr>
        <p:spPr>
          <a:xfrm>
            <a:off x="494438" y="5913068"/>
            <a:ext cx="8018627" cy="574140"/>
          </a:xfrm>
        </p:spPr>
        <p:txBody>
          <a:bodyPr anchor="b" anchorCtr="0">
            <a:normAutofit/>
          </a:bodyPr>
          <a:lstStyle>
            <a:lvl1pPr>
              <a:defRPr sz="1904">
                <a:solidFill>
                  <a:schemeClr val="bg1"/>
                </a:solidFill>
                <a:latin typeface="+mn-lt"/>
              </a:defRPr>
            </a:lvl1pPr>
          </a:lstStyle>
          <a:p>
            <a:pPr lvl="0"/>
            <a:r>
              <a:rPr lang="en-US" dirty="0" smtClean="0"/>
              <a:t>Click to edit Master text styles</a:t>
            </a:r>
          </a:p>
        </p:txBody>
      </p:sp>
      <p:sp>
        <p:nvSpPr>
          <p:cNvPr id="10" name="Title 9"/>
          <p:cNvSpPr>
            <a:spLocks noGrp="1"/>
          </p:cNvSpPr>
          <p:nvPr>
            <p:ph type="title"/>
          </p:nvPr>
        </p:nvSpPr>
        <p:spPr>
          <a:xfrm>
            <a:off x="494442" y="2841687"/>
            <a:ext cx="11443283" cy="979948"/>
          </a:xfrm>
        </p:spPr>
        <p:txBody>
          <a:bodyPr>
            <a:spAutoFit/>
          </a:bodyPr>
          <a:lstStyle>
            <a:lvl1pPr>
              <a:lnSpc>
                <a:spcPct val="95000"/>
              </a:lnSpc>
              <a:defRPr sz="5440">
                <a:solidFill>
                  <a:schemeClr val="bg1"/>
                </a:solidFill>
                <a:latin typeface="Segoe UI Light"/>
                <a:cs typeface="Segoe UI Light"/>
              </a:defRPr>
            </a:lvl1pPr>
          </a:lstStyle>
          <a:p>
            <a:r>
              <a:rPr lang="en-US" dirty="0" smtClean="0"/>
              <a:t>Click to edit Master title style</a:t>
            </a:r>
            <a:endParaRPr lang="en-US" dirty="0"/>
          </a:p>
        </p:txBody>
      </p:sp>
      <p:pic>
        <p:nvPicPr>
          <p:cNvPr id="4" name="Picture 3"/>
          <p:cNvPicPr>
            <a:picLocks noChangeAspect="1" noChangeArrowheads="1"/>
          </p:cNvPicPr>
          <p:nvPr userDrawn="1"/>
        </p:nvPicPr>
        <p:blipFill>
          <a:blip r:embed="rId2" cstate="screen">
            <a:extLst>
              <a:ext uri="{28A0092B-C50C-407E-A947-70E740481C1C}">
                <a14:useLocalDpi xmlns:a14="http://schemas.microsoft.com/office/drawing/2010/main"/>
              </a:ext>
            </a:extLst>
          </a:blip>
          <a:stretch>
            <a:fillRect/>
          </a:stretch>
        </p:blipFill>
        <p:spPr bwMode="auto">
          <a:xfrm>
            <a:off x="10684353" y="6175137"/>
            <a:ext cx="1368010" cy="462499"/>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3227976443"/>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9.xml"/><Relationship Id="rId3" Type="http://schemas.openxmlformats.org/officeDocument/2006/relationships/slideLayout" Target="../slideLayouts/slideLayout34.xml"/><Relationship Id="rId7" Type="http://schemas.openxmlformats.org/officeDocument/2006/relationships/slideLayout" Target="../slideLayouts/slideLayout38.xml"/><Relationship Id="rId12" Type="http://schemas.openxmlformats.org/officeDocument/2006/relationships/theme" Target="../theme/theme2.xml"/><Relationship Id="rId2" Type="http://schemas.openxmlformats.org/officeDocument/2006/relationships/slideLayout" Target="../slideLayouts/slideLayout33.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5" Type="http://schemas.openxmlformats.org/officeDocument/2006/relationships/slideLayout" Target="../slideLayouts/slideLayout36.xml"/><Relationship Id="rId10" Type="http://schemas.openxmlformats.org/officeDocument/2006/relationships/slideLayout" Target="../slideLayouts/slideLayout41.xml"/><Relationship Id="rId4" Type="http://schemas.openxmlformats.org/officeDocument/2006/relationships/slideLayout" Target="../slideLayouts/slideLayout35.xml"/><Relationship Id="rId9" Type="http://schemas.openxmlformats.org/officeDocument/2006/relationships/slideLayout" Target="../slideLayouts/slideLayout40.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55.xml"/><Relationship Id="rId18" Type="http://schemas.openxmlformats.org/officeDocument/2006/relationships/slideLayout" Target="../slideLayouts/slideLayout60.xml"/><Relationship Id="rId26" Type="http://schemas.openxmlformats.org/officeDocument/2006/relationships/slideLayout" Target="../slideLayouts/slideLayout68.xml"/><Relationship Id="rId39" Type="http://schemas.openxmlformats.org/officeDocument/2006/relationships/slideLayout" Target="../slideLayouts/slideLayout81.xml"/><Relationship Id="rId21" Type="http://schemas.openxmlformats.org/officeDocument/2006/relationships/slideLayout" Target="../slideLayouts/slideLayout63.xml"/><Relationship Id="rId34" Type="http://schemas.openxmlformats.org/officeDocument/2006/relationships/slideLayout" Target="../slideLayouts/slideLayout76.xml"/><Relationship Id="rId7" Type="http://schemas.openxmlformats.org/officeDocument/2006/relationships/slideLayout" Target="../slideLayouts/slideLayout49.xml"/><Relationship Id="rId2" Type="http://schemas.openxmlformats.org/officeDocument/2006/relationships/slideLayout" Target="../slideLayouts/slideLayout44.xml"/><Relationship Id="rId16" Type="http://schemas.openxmlformats.org/officeDocument/2006/relationships/slideLayout" Target="../slideLayouts/slideLayout58.xml"/><Relationship Id="rId20" Type="http://schemas.openxmlformats.org/officeDocument/2006/relationships/slideLayout" Target="../slideLayouts/slideLayout62.xml"/><Relationship Id="rId29" Type="http://schemas.openxmlformats.org/officeDocument/2006/relationships/slideLayout" Target="../slideLayouts/slideLayout71.xml"/><Relationship Id="rId41" Type="http://schemas.openxmlformats.org/officeDocument/2006/relationships/image" Target="../media/image1.png"/><Relationship Id="rId1" Type="http://schemas.openxmlformats.org/officeDocument/2006/relationships/slideLayout" Target="../slideLayouts/slideLayout43.xml"/><Relationship Id="rId6" Type="http://schemas.openxmlformats.org/officeDocument/2006/relationships/slideLayout" Target="../slideLayouts/slideLayout48.xml"/><Relationship Id="rId11" Type="http://schemas.openxmlformats.org/officeDocument/2006/relationships/slideLayout" Target="../slideLayouts/slideLayout53.xml"/><Relationship Id="rId24" Type="http://schemas.openxmlformats.org/officeDocument/2006/relationships/slideLayout" Target="../slideLayouts/slideLayout66.xml"/><Relationship Id="rId32" Type="http://schemas.openxmlformats.org/officeDocument/2006/relationships/slideLayout" Target="../slideLayouts/slideLayout74.xml"/><Relationship Id="rId37" Type="http://schemas.openxmlformats.org/officeDocument/2006/relationships/slideLayout" Target="../slideLayouts/slideLayout79.xml"/><Relationship Id="rId40" Type="http://schemas.openxmlformats.org/officeDocument/2006/relationships/theme" Target="../theme/theme3.xml"/><Relationship Id="rId5" Type="http://schemas.openxmlformats.org/officeDocument/2006/relationships/slideLayout" Target="../slideLayouts/slideLayout47.xml"/><Relationship Id="rId15" Type="http://schemas.openxmlformats.org/officeDocument/2006/relationships/slideLayout" Target="../slideLayouts/slideLayout57.xml"/><Relationship Id="rId23" Type="http://schemas.openxmlformats.org/officeDocument/2006/relationships/slideLayout" Target="../slideLayouts/slideLayout65.xml"/><Relationship Id="rId28" Type="http://schemas.openxmlformats.org/officeDocument/2006/relationships/slideLayout" Target="../slideLayouts/slideLayout70.xml"/><Relationship Id="rId36" Type="http://schemas.openxmlformats.org/officeDocument/2006/relationships/slideLayout" Target="../slideLayouts/slideLayout78.xml"/><Relationship Id="rId10" Type="http://schemas.openxmlformats.org/officeDocument/2006/relationships/slideLayout" Target="../slideLayouts/slideLayout52.xml"/><Relationship Id="rId19" Type="http://schemas.openxmlformats.org/officeDocument/2006/relationships/slideLayout" Target="../slideLayouts/slideLayout61.xml"/><Relationship Id="rId31" Type="http://schemas.openxmlformats.org/officeDocument/2006/relationships/slideLayout" Target="../slideLayouts/slideLayout73.xml"/><Relationship Id="rId4" Type="http://schemas.openxmlformats.org/officeDocument/2006/relationships/slideLayout" Target="../slideLayouts/slideLayout46.xml"/><Relationship Id="rId9" Type="http://schemas.openxmlformats.org/officeDocument/2006/relationships/slideLayout" Target="../slideLayouts/slideLayout51.xml"/><Relationship Id="rId14" Type="http://schemas.openxmlformats.org/officeDocument/2006/relationships/slideLayout" Target="../slideLayouts/slideLayout56.xml"/><Relationship Id="rId22" Type="http://schemas.openxmlformats.org/officeDocument/2006/relationships/slideLayout" Target="../slideLayouts/slideLayout64.xml"/><Relationship Id="rId27" Type="http://schemas.openxmlformats.org/officeDocument/2006/relationships/slideLayout" Target="../slideLayouts/slideLayout69.xml"/><Relationship Id="rId30" Type="http://schemas.openxmlformats.org/officeDocument/2006/relationships/slideLayout" Target="../slideLayouts/slideLayout72.xml"/><Relationship Id="rId35" Type="http://schemas.openxmlformats.org/officeDocument/2006/relationships/slideLayout" Target="../slideLayouts/slideLayout77.xml"/><Relationship Id="rId8" Type="http://schemas.openxmlformats.org/officeDocument/2006/relationships/slideLayout" Target="../slideLayouts/slideLayout50.xml"/><Relationship Id="rId3" Type="http://schemas.openxmlformats.org/officeDocument/2006/relationships/slideLayout" Target="../slideLayouts/slideLayout45.xml"/><Relationship Id="rId12" Type="http://schemas.openxmlformats.org/officeDocument/2006/relationships/slideLayout" Target="../slideLayouts/slideLayout54.xml"/><Relationship Id="rId17" Type="http://schemas.openxmlformats.org/officeDocument/2006/relationships/slideLayout" Target="../slideLayouts/slideLayout59.xml"/><Relationship Id="rId25" Type="http://schemas.openxmlformats.org/officeDocument/2006/relationships/slideLayout" Target="../slideLayouts/slideLayout67.xml"/><Relationship Id="rId33" Type="http://schemas.openxmlformats.org/officeDocument/2006/relationships/slideLayout" Target="../slideLayouts/slideLayout75.xml"/><Relationship Id="rId38" Type="http://schemas.openxmlformats.org/officeDocument/2006/relationships/slideLayout" Target="../slideLayouts/slideLayout80.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9.xml"/><Relationship Id="rId13" Type="http://schemas.openxmlformats.org/officeDocument/2006/relationships/slideLayout" Target="../slideLayouts/slideLayout94.xml"/><Relationship Id="rId18" Type="http://schemas.openxmlformats.org/officeDocument/2006/relationships/slideLayout" Target="../slideLayouts/slideLayout99.xml"/><Relationship Id="rId3" Type="http://schemas.openxmlformats.org/officeDocument/2006/relationships/slideLayout" Target="../slideLayouts/slideLayout84.xml"/><Relationship Id="rId7" Type="http://schemas.openxmlformats.org/officeDocument/2006/relationships/slideLayout" Target="../slideLayouts/slideLayout88.xml"/><Relationship Id="rId12" Type="http://schemas.openxmlformats.org/officeDocument/2006/relationships/slideLayout" Target="../slideLayouts/slideLayout93.xml"/><Relationship Id="rId17" Type="http://schemas.openxmlformats.org/officeDocument/2006/relationships/slideLayout" Target="../slideLayouts/slideLayout98.xml"/><Relationship Id="rId2" Type="http://schemas.openxmlformats.org/officeDocument/2006/relationships/slideLayout" Target="../slideLayouts/slideLayout83.xml"/><Relationship Id="rId16" Type="http://schemas.openxmlformats.org/officeDocument/2006/relationships/slideLayout" Target="../slideLayouts/slideLayout97.xml"/><Relationship Id="rId20" Type="http://schemas.openxmlformats.org/officeDocument/2006/relationships/image" Target="../media/image1.png"/><Relationship Id="rId1" Type="http://schemas.openxmlformats.org/officeDocument/2006/relationships/slideLayout" Target="../slideLayouts/slideLayout82.xml"/><Relationship Id="rId6" Type="http://schemas.openxmlformats.org/officeDocument/2006/relationships/slideLayout" Target="../slideLayouts/slideLayout87.xml"/><Relationship Id="rId11" Type="http://schemas.openxmlformats.org/officeDocument/2006/relationships/slideLayout" Target="../slideLayouts/slideLayout92.xml"/><Relationship Id="rId5" Type="http://schemas.openxmlformats.org/officeDocument/2006/relationships/slideLayout" Target="../slideLayouts/slideLayout86.xml"/><Relationship Id="rId15" Type="http://schemas.openxmlformats.org/officeDocument/2006/relationships/slideLayout" Target="../slideLayouts/slideLayout96.xml"/><Relationship Id="rId10" Type="http://schemas.openxmlformats.org/officeDocument/2006/relationships/slideLayout" Target="../slideLayouts/slideLayout91.xml"/><Relationship Id="rId19" Type="http://schemas.openxmlformats.org/officeDocument/2006/relationships/theme" Target="../theme/theme4.xml"/><Relationship Id="rId4" Type="http://schemas.openxmlformats.org/officeDocument/2006/relationships/slideLayout" Target="../slideLayouts/slideLayout85.xml"/><Relationship Id="rId9" Type="http://schemas.openxmlformats.org/officeDocument/2006/relationships/slideLayout" Target="../slideLayouts/slideLayout90.xml"/><Relationship Id="rId14" Type="http://schemas.openxmlformats.org/officeDocument/2006/relationships/slideLayout" Target="../slideLayouts/slideLayout95.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112.xml"/><Relationship Id="rId18" Type="http://schemas.openxmlformats.org/officeDocument/2006/relationships/slideLayout" Target="../slideLayouts/slideLayout117.xml"/><Relationship Id="rId26" Type="http://schemas.openxmlformats.org/officeDocument/2006/relationships/slideLayout" Target="../slideLayouts/slideLayout125.xml"/><Relationship Id="rId39" Type="http://schemas.openxmlformats.org/officeDocument/2006/relationships/slideLayout" Target="../slideLayouts/slideLayout138.xml"/><Relationship Id="rId21" Type="http://schemas.openxmlformats.org/officeDocument/2006/relationships/slideLayout" Target="../slideLayouts/slideLayout120.xml"/><Relationship Id="rId34" Type="http://schemas.openxmlformats.org/officeDocument/2006/relationships/slideLayout" Target="../slideLayouts/slideLayout133.xml"/><Relationship Id="rId42" Type="http://schemas.openxmlformats.org/officeDocument/2006/relationships/slideLayout" Target="../slideLayouts/slideLayout141.xml"/><Relationship Id="rId47" Type="http://schemas.openxmlformats.org/officeDocument/2006/relationships/slideLayout" Target="../slideLayouts/slideLayout146.xml"/><Relationship Id="rId50" Type="http://schemas.openxmlformats.org/officeDocument/2006/relationships/slideLayout" Target="../slideLayouts/slideLayout149.xml"/><Relationship Id="rId55" Type="http://schemas.openxmlformats.org/officeDocument/2006/relationships/slideLayout" Target="../slideLayouts/slideLayout154.xml"/><Relationship Id="rId63" Type="http://schemas.openxmlformats.org/officeDocument/2006/relationships/theme" Target="../theme/theme5.xml"/><Relationship Id="rId7" Type="http://schemas.openxmlformats.org/officeDocument/2006/relationships/slideLayout" Target="../slideLayouts/slideLayout106.xml"/><Relationship Id="rId2" Type="http://schemas.openxmlformats.org/officeDocument/2006/relationships/slideLayout" Target="../slideLayouts/slideLayout101.xml"/><Relationship Id="rId16" Type="http://schemas.openxmlformats.org/officeDocument/2006/relationships/slideLayout" Target="../slideLayouts/slideLayout115.xml"/><Relationship Id="rId29" Type="http://schemas.openxmlformats.org/officeDocument/2006/relationships/slideLayout" Target="../slideLayouts/slideLayout128.xml"/><Relationship Id="rId11" Type="http://schemas.openxmlformats.org/officeDocument/2006/relationships/slideLayout" Target="../slideLayouts/slideLayout110.xml"/><Relationship Id="rId24" Type="http://schemas.openxmlformats.org/officeDocument/2006/relationships/slideLayout" Target="../slideLayouts/slideLayout123.xml"/><Relationship Id="rId32" Type="http://schemas.openxmlformats.org/officeDocument/2006/relationships/slideLayout" Target="../slideLayouts/slideLayout131.xml"/><Relationship Id="rId37" Type="http://schemas.openxmlformats.org/officeDocument/2006/relationships/slideLayout" Target="../slideLayouts/slideLayout136.xml"/><Relationship Id="rId40" Type="http://schemas.openxmlformats.org/officeDocument/2006/relationships/slideLayout" Target="../slideLayouts/slideLayout139.xml"/><Relationship Id="rId45" Type="http://schemas.openxmlformats.org/officeDocument/2006/relationships/slideLayout" Target="../slideLayouts/slideLayout144.xml"/><Relationship Id="rId53" Type="http://schemas.openxmlformats.org/officeDocument/2006/relationships/slideLayout" Target="../slideLayouts/slideLayout152.xml"/><Relationship Id="rId58" Type="http://schemas.openxmlformats.org/officeDocument/2006/relationships/slideLayout" Target="../slideLayouts/slideLayout157.xml"/><Relationship Id="rId5" Type="http://schemas.openxmlformats.org/officeDocument/2006/relationships/slideLayout" Target="../slideLayouts/slideLayout104.xml"/><Relationship Id="rId61" Type="http://schemas.openxmlformats.org/officeDocument/2006/relationships/slideLayout" Target="../slideLayouts/slideLayout160.xml"/><Relationship Id="rId19" Type="http://schemas.openxmlformats.org/officeDocument/2006/relationships/slideLayout" Target="../slideLayouts/slideLayout118.xml"/><Relationship Id="rId14" Type="http://schemas.openxmlformats.org/officeDocument/2006/relationships/slideLayout" Target="../slideLayouts/slideLayout113.xml"/><Relationship Id="rId22" Type="http://schemas.openxmlformats.org/officeDocument/2006/relationships/slideLayout" Target="../slideLayouts/slideLayout121.xml"/><Relationship Id="rId27" Type="http://schemas.openxmlformats.org/officeDocument/2006/relationships/slideLayout" Target="../slideLayouts/slideLayout126.xml"/><Relationship Id="rId30" Type="http://schemas.openxmlformats.org/officeDocument/2006/relationships/slideLayout" Target="../slideLayouts/slideLayout129.xml"/><Relationship Id="rId35" Type="http://schemas.openxmlformats.org/officeDocument/2006/relationships/slideLayout" Target="../slideLayouts/slideLayout134.xml"/><Relationship Id="rId43" Type="http://schemas.openxmlformats.org/officeDocument/2006/relationships/slideLayout" Target="../slideLayouts/slideLayout142.xml"/><Relationship Id="rId48" Type="http://schemas.openxmlformats.org/officeDocument/2006/relationships/slideLayout" Target="../slideLayouts/slideLayout147.xml"/><Relationship Id="rId56" Type="http://schemas.openxmlformats.org/officeDocument/2006/relationships/slideLayout" Target="../slideLayouts/slideLayout155.xml"/><Relationship Id="rId64" Type="http://schemas.openxmlformats.org/officeDocument/2006/relationships/image" Target="../media/image1.png"/><Relationship Id="rId8" Type="http://schemas.openxmlformats.org/officeDocument/2006/relationships/slideLayout" Target="../slideLayouts/slideLayout107.xml"/><Relationship Id="rId51" Type="http://schemas.openxmlformats.org/officeDocument/2006/relationships/slideLayout" Target="../slideLayouts/slideLayout150.xml"/><Relationship Id="rId3" Type="http://schemas.openxmlformats.org/officeDocument/2006/relationships/slideLayout" Target="../slideLayouts/slideLayout102.xml"/><Relationship Id="rId12" Type="http://schemas.openxmlformats.org/officeDocument/2006/relationships/slideLayout" Target="../slideLayouts/slideLayout111.xml"/><Relationship Id="rId17" Type="http://schemas.openxmlformats.org/officeDocument/2006/relationships/slideLayout" Target="../slideLayouts/slideLayout116.xml"/><Relationship Id="rId25" Type="http://schemas.openxmlformats.org/officeDocument/2006/relationships/slideLayout" Target="../slideLayouts/slideLayout124.xml"/><Relationship Id="rId33" Type="http://schemas.openxmlformats.org/officeDocument/2006/relationships/slideLayout" Target="../slideLayouts/slideLayout132.xml"/><Relationship Id="rId38" Type="http://schemas.openxmlformats.org/officeDocument/2006/relationships/slideLayout" Target="../slideLayouts/slideLayout137.xml"/><Relationship Id="rId46" Type="http://schemas.openxmlformats.org/officeDocument/2006/relationships/slideLayout" Target="../slideLayouts/slideLayout145.xml"/><Relationship Id="rId59" Type="http://schemas.openxmlformats.org/officeDocument/2006/relationships/slideLayout" Target="../slideLayouts/slideLayout158.xml"/><Relationship Id="rId20" Type="http://schemas.openxmlformats.org/officeDocument/2006/relationships/slideLayout" Target="../slideLayouts/slideLayout119.xml"/><Relationship Id="rId41" Type="http://schemas.openxmlformats.org/officeDocument/2006/relationships/slideLayout" Target="../slideLayouts/slideLayout140.xml"/><Relationship Id="rId54" Type="http://schemas.openxmlformats.org/officeDocument/2006/relationships/slideLayout" Target="../slideLayouts/slideLayout153.xml"/><Relationship Id="rId62" Type="http://schemas.openxmlformats.org/officeDocument/2006/relationships/slideLayout" Target="../slideLayouts/slideLayout161.xml"/><Relationship Id="rId1" Type="http://schemas.openxmlformats.org/officeDocument/2006/relationships/slideLayout" Target="../slideLayouts/slideLayout100.xml"/><Relationship Id="rId6" Type="http://schemas.openxmlformats.org/officeDocument/2006/relationships/slideLayout" Target="../slideLayouts/slideLayout105.xml"/><Relationship Id="rId15" Type="http://schemas.openxmlformats.org/officeDocument/2006/relationships/slideLayout" Target="../slideLayouts/slideLayout114.xml"/><Relationship Id="rId23" Type="http://schemas.openxmlformats.org/officeDocument/2006/relationships/slideLayout" Target="../slideLayouts/slideLayout122.xml"/><Relationship Id="rId28" Type="http://schemas.openxmlformats.org/officeDocument/2006/relationships/slideLayout" Target="../slideLayouts/slideLayout127.xml"/><Relationship Id="rId36" Type="http://schemas.openxmlformats.org/officeDocument/2006/relationships/slideLayout" Target="../slideLayouts/slideLayout135.xml"/><Relationship Id="rId49" Type="http://schemas.openxmlformats.org/officeDocument/2006/relationships/slideLayout" Target="../slideLayouts/slideLayout148.xml"/><Relationship Id="rId57" Type="http://schemas.openxmlformats.org/officeDocument/2006/relationships/slideLayout" Target="../slideLayouts/slideLayout156.xml"/><Relationship Id="rId10" Type="http://schemas.openxmlformats.org/officeDocument/2006/relationships/slideLayout" Target="../slideLayouts/slideLayout109.xml"/><Relationship Id="rId31" Type="http://schemas.openxmlformats.org/officeDocument/2006/relationships/slideLayout" Target="../slideLayouts/slideLayout130.xml"/><Relationship Id="rId44" Type="http://schemas.openxmlformats.org/officeDocument/2006/relationships/slideLayout" Target="../slideLayouts/slideLayout143.xml"/><Relationship Id="rId52" Type="http://schemas.openxmlformats.org/officeDocument/2006/relationships/slideLayout" Target="../slideLayouts/slideLayout151.xml"/><Relationship Id="rId60" Type="http://schemas.openxmlformats.org/officeDocument/2006/relationships/slideLayout" Target="../slideLayouts/slideLayout159.xml"/><Relationship Id="rId4" Type="http://schemas.openxmlformats.org/officeDocument/2006/relationships/slideLayout" Target="../slideLayouts/slideLayout103.xml"/><Relationship Id="rId9" Type="http://schemas.openxmlformats.org/officeDocument/2006/relationships/slideLayout" Target="../slideLayouts/slideLayout108.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69.xml"/><Relationship Id="rId13" Type="http://schemas.openxmlformats.org/officeDocument/2006/relationships/slideLayout" Target="../slideLayouts/slideLayout174.xml"/><Relationship Id="rId18" Type="http://schemas.openxmlformats.org/officeDocument/2006/relationships/slideLayout" Target="../slideLayouts/slideLayout179.xml"/><Relationship Id="rId3" Type="http://schemas.openxmlformats.org/officeDocument/2006/relationships/slideLayout" Target="../slideLayouts/slideLayout164.xml"/><Relationship Id="rId7" Type="http://schemas.openxmlformats.org/officeDocument/2006/relationships/slideLayout" Target="../slideLayouts/slideLayout168.xml"/><Relationship Id="rId12" Type="http://schemas.openxmlformats.org/officeDocument/2006/relationships/slideLayout" Target="../slideLayouts/slideLayout173.xml"/><Relationship Id="rId17" Type="http://schemas.openxmlformats.org/officeDocument/2006/relationships/slideLayout" Target="../slideLayouts/slideLayout178.xml"/><Relationship Id="rId2" Type="http://schemas.openxmlformats.org/officeDocument/2006/relationships/slideLayout" Target="../slideLayouts/slideLayout163.xml"/><Relationship Id="rId16" Type="http://schemas.openxmlformats.org/officeDocument/2006/relationships/slideLayout" Target="../slideLayouts/slideLayout177.xml"/><Relationship Id="rId20" Type="http://schemas.openxmlformats.org/officeDocument/2006/relationships/image" Target="../media/image1.png"/><Relationship Id="rId1" Type="http://schemas.openxmlformats.org/officeDocument/2006/relationships/slideLayout" Target="../slideLayouts/slideLayout162.xml"/><Relationship Id="rId6" Type="http://schemas.openxmlformats.org/officeDocument/2006/relationships/slideLayout" Target="../slideLayouts/slideLayout167.xml"/><Relationship Id="rId11" Type="http://schemas.openxmlformats.org/officeDocument/2006/relationships/slideLayout" Target="../slideLayouts/slideLayout172.xml"/><Relationship Id="rId5" Type="http://schemas.openxmlformats.org/officeDocument/2006/relationships/slideLayout" Target="../slideLayouts/slideLayout166.xml"/><Relationship Id="rId15" Type="http://schemas.openxmlformats.org/officeDocument/2006/relationships/slideLayout" Target="../slideLayouts/slideLayout176.xml"/><Relationship Id="rId10" Type="http://schemas.openxmlformats.org/officeDocument/2006/relationships/slideLayout" Target="../slideLayouts/slideLayout171.xml"/><Relationship Id="rId19" Type="http://schemas.openxmlformats.org/officeDocument/2006/relationships/theme" Target="../theme/theme6.xml"/><Relationship Id="rId4" Type="http://schemas.openxmlformats.org/officeDocument/2006/relationships/slideLayout" Target="../slideLayouts/slideLayout165.xml"/><Relationship Id="rId9" Type="http://schemas.openxmlformats.org/officeDocument/2006/relationships/slideLayout" Target="../slideLayouts/slideLayout170.xml"/><Relationship Id="rId14" Type="http://schemas.openxmlformats.org/officeDocument/2006/relationships/slideLayout" Target="../slideLayouts/slideLayout175.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87.xml"/><Relationship Id="rId3" Type="http://schemas.openxmlformats.org/officeDocument/2006/relationships/slideLayout" Target="../slideLayouts/slideLayout182.xml"/><Relationship Id="rId7" Type="http://schemas.openxmlformats.org/officeDocument/2006/relationships/slideLayout" Target="../slideLayouts/slideLayout186.xml"/><Relationship Id="rId12" Type="http://schemas.openxmlformats.org/officeDocument/2006/relationships/theme" Target="../theme/theme7.xml"/><Relationship Id="rId2" Type="http://schemas.openxmlformats.org/officeDocument/2006/relationships/slideLayout" Target="../slideLayouts/slideLayout181.xml"/><Relationship Id="rId1" Type="http://schemas.openxmlformats.org/officeDocument/2006/relationships/slideLayout" Target="../slideLayouts/slideLayout180.xml"/><Relationship Id="rId6" Type="http://schemas.openxmlformats.org/officeDocument/2006/relationships/slideLayout" Target="../slideLayouts/slideLayout185.xml"/><Relationship Id="rId11" Type="http://schemas.openxmlformats.org/officeDocument/2006/relationships/slideLayout" Target="../slideLayouts/slideLayout190.xml"/><Relationship Id="rId5" Type="http://schemas.openxmlformats.org/officeDocument/2006/relationships/slideLayout" Target="../slideLayouts/slideLayout184.xml"/><Relationship Id="rId10" Type="http://schemas.openxmlformats.org/officeDocument/2006/relationships/slideLayout" Target="../slideLayouts/slideLayout189.xml"/><Relationship Id="rId4" Type="http://schemas.openxmlformats.org/officeDocument/2006/relationships/slideLayout" Target="../slideLayouts/slideLayout183.xml"/><Relationship Id="rId9" Type="http://schemas.openxmlformats.org/officeDocument/2006/relationships/slideLayout" Target="../slideLayouts/slideLayout18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6" name="Picture 5"/>
          <p:cNvPicPr>
            <a:picLocks noChangeAspect="1"/>
          </p:cNvPicPr>
          <p:nvPr userDrawn="1"/>
        </p:nvPicPr>
        <p:blipFill>
          <a:blip r:embed="rId33"/>
          <a:stretch>
            <a:fillRect/>
          </a:stretch>
        </p:blipFill>
        <p:spPr>
          <a:xfrm rot="5400000">
            <a:off x="9489149" y="3050513"/>
            <a:ext cx="6995160" cy="894134"/>
          </a:xfrm>
          <a:prstGeom prst="rect">
            <a:avLst/>
          </a:prstGeom>
        </p:spPr>
      </p:pic>
    </p:spTree>
    <p:extLst>
      <p:ext uri="{BB962C8B-B14F-4D97-AF65-F5344CB8AC3E}">
        <p14:creationId xmlns:p14="http://schemas.microsoft.com/office/powerpoint/2010/main" val="1790270825"/>
      </p:ext>
    </p:extLst>
  </p:cSld>
  <p:clrMap bg1="dk1" tx1="lt1" bg2="dk2" tx2="lt2" accent1="accent1" accent2="accent2" accent3="accent3" accent4="accent4" accent5="accent5" accent6="accent6" hlink="hlink" folHlink="folHlink"/>
  <p:sldLayoutIdLst>
    <p:sldLayoutId id="2147484205" r:id="rId1"/>
    <p:sldLayoutId id="2147484167" r:id="rId2"/>
    <p:sldLayoutId id="2147484215" r:id="rId3"/>
    <p:sldLayoutId id="2147484216" r:id="rId4"/>
    <p:sldLayoutId id="2147484105" r:id="rId5"/>
    <p:sldLayoutId id="2147484182" r:id="rId6"/>
    <p:sldLayoutId id="2147484130" r:id="rId7"/>
    <p:sldLayoutId id="2147484101" r:id="rId8"/>
    <p:sldLayoutId id="2147484102" r:id="rId9"/>
    <p:sldLayoutId id="2147484098" r:id="rId10"/>
    <p:sldLayoutId id="2147484086" r:id="rId11"/>
    <p:sldLayoutId id="2147484100" r:id="rId12"/>
    <p:sldLayoutId id="2147484089" r:id="rId13"/>
    <p:sldLayoutId id="2147484092" r:id="rId14"/>
    <p:sldLayoutId id="2147484190" r:id="rId15"/>
    <p:sldLayoutId id="2147484195" r:id="rId16"/>
    <p:sldLayoutId id="2147484209" r:id="rId17"/>
    <p:sldLayoutId id="2147484196" r:id="rId18"/>
    <p:sldLayoutId id="2147484208" r:id="rId19"/>
    <p:sldLayoutId id="2147484192" r:id="rId20"/>
    <p:sldLayoutId id="2147484189" r:id="rId21"/>
    <p:sldLayoutId id="2147484194" r:id="rId22"/>
    <p:sldLayoutId id="2147484127" r:id="rId23"/>
    <p:sldLayoutId id="2147484093" r:id="rId24"/>
    <p:sldLayoutId id="2147484129" r:id="rId25"/>
    <p:sldLayoutId id="2147484203" r:id="rId26"/>
    <p:sldLayoutId id="2147484230" r:id="rId27"/>
    <p:sldLayoutId id="2147484231" r:id="rId28"/>
    <p:sldLayoutId id="2147484232" r:id="rId29"/>
    <p:sldLayoutId id="2147484233" r:id="rId30"/>
    <p:sldLayoutId id="2147484234" r:id="rId31"/>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userDrawn="1">
          <p15:clr>
            <a:srgbClr val="5ACBF0"/>
          </p15:clr>
        </p15:guide>
        <p15:guide id="2" pos="173" userDrawn="1">
          <p15:clr>
            <a:srgbClr val="5ACBF0"/>
          </p15:clr>
        </p15:guide>
        <p15:guide id="3" pos="7661" userDrawn="1">
          <p15:clr>
            <a:srgbClr val="5ACBF0"/>
          </p15:clr>
        </p15:guide>
        <p15:guide id="4" orient="horz" pos="4219" userDrawn="1">
          <p15:clr>
            <a:srgbClr val="5ACBF0"/>
          </p15:clr>
        </p15:guide>
        <p15:guide id="5" pos="749" userDrawn="1">
          <p15:clr>
            <a:srgbClr val="5ACBF0"/>
          </p15:clr>
        </p15:guide>
        <p15:guide id="6" pos="1325" userDrawn="1">
          <p15:clr>
            <a:srgbClr val="5ACBF0"/>
          </p15:clr>
        </p15:guide>
        <p15:guide id="7" pos="1901" userDrawn="1">
          <p15:clr>
            <a:srgbClr val="5ACBF0"/>
          </p15:clr>
        </p15:guide>
        <p15:guide id="8" pos="2477" userDrawn="1">
          <p15:clr>
            <a:srgbClr val="5ACBF0"/>
          </p15:clr>
        </p15:guide>
        <p15:guide id="9" pos="3053" userDrawn="1">
          <p15:clr>
            <a:srgbClr val="5ACBF0"/>
          </p15:clr>
        </p15:guide>
        <p15:guide id="10" pos="3629" userDrawn="1">
          <p15:clr>
            <a:srgbClr val="5ACBF0"/>
          </p15:clr>
        </p15:guide>
        <p15:guide id="11" pos="4205" userDrawn="1">
          <p15:clr>
            <a:srgbClr val="5ACBF0"/>
          </p15:clr>
        </p15:guide>
        <p15:guide id="12" pos="4781" userDrawn="1">
          <p15:clr>
            <a:srgbClr val="5ACBF0"/>
          </p15:clr>
        </p15:guide>
        <p15:guide id="13" pos="5357" userDrawn="1">
          <p15:clr>
            <a:srgbClr val="5ACBF0"/>
          </p15:clr>
        </p15:guide>
        <p15:guide id="14" pos="5933" userDrawn="1">
          <p15:clr>
            <a:srgbClr val="5ACBF0"/>
          </p15:clr>
        </p15:guide>
        <p15:guide id="15" pos="6509" userDrawn="1">
          <p15:clr>
            <a:srgbClr val="5ACBF0"/>
          </p15:clr>
        </p15:guide>
        <p15:guide id="16" pos="7085" userDrawn="1">
          <p15:clr>
            <a:srgbClr val="5ACBF0"/>
          </p15:clr>
        </p15:guide>
        <p15:guide id="17" orient="horz" pos="763" userDrawn="1">
          <p15:clr>
            <a:srgbClr val="5ACBF0"/>
          </p15:clr>
        </p15:guide>
        <p15:guide id="18" orient="horz" pos="1339" userDrawn="1">
          <p15:clr>
            <a:srgbClr val="5ACBF0"/>
          </p15:clr>
        </p15:guide>
        <p15:guide id="19" orient="horz" pos="1915" userDrawn="1">
          <p15:clr>
            <a:srgbClr val="5ACBF0"/>
          </p15:clr>
        </p15:guide>
        <p15:guide id="20" orient="horz" pos="2491" userDrawn="1">
          <p15:clr>
            <a:srgbClr val="5ACBF0"/>
          </p15:clr>
        </p15:guide>
        <p15:guide id="21" orient="horz" pos="3067" userDrawn="1">
          <p15:clr>
            <a:srgbClr val="5ACBF0"/>
          </p15:clr>
        </p15:guide>
        <p15:guide id="22" orient="horz" pos="3643" userDrawn="1">
          <p15:clr>
            <a:srgbClr val="5ACBF0"/>
          </p15:clr>
        </p15:guide>
        <p15:guide id="23" pos="288" userDrawn="1">
          <p15:clr>
            <a:srgbClr val="C35EA4"/>
          </p15:clr>
        </p15:guide>
        <p15:guide id="24" pos="7546" userDrawn="1">
          <p15:clr>
            <a:srgbClr val="C35EA4"/>
          </p15:clr>
        </p15:guide>
        <p15:guide id="25" orient="horz" pos="302" userDrawn="1">
          <p15:clr>
            <a:srgbClr val="C35EA4"/>
          </p15:clr>
        </p15:guide>
        <p15:guide id="26" orient="horz" pos="4104" userDrawn="1">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Title Placeholder 7"/>
          <p:cNvSpPr>
            <a:spLocks noGrp="1"/>
          </p:cNvSpPr>
          <p:nvPr>
            <p:ph type="title"/>
          </p:nvPr>
        </p:nvSpPr>
        <p:spPr>
          <a:xfrm>
            <a:off x="494438" y="1736800"/>
            <a:ext cx="2637713" cy="42290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dirty="0" smtClean="0"/>
              <a:t>Click to edit Master title style</a:t>
            </a:r>
            <a:endParaRPr lang="en-US" dirty="0"/>
          </a:p>
        </p:txBody>
      </p:sp>
      <p:sp>
        <p:nvSpPr>
          <p:cNvPr id="17" name="Text Placeholder 16"/>
          <p:cNvSpPr>
            <a:spLocks noGrp="1"/>
          </p:cNvSpPr>
          <p:nvPr>
            <p:ph type="body" idx="1"/>
          </p:nvPr>
        </p:nvSpPr>
        <p:spPr>
          <a:xfrm>
            <a:off x="3730945" y="1736802"/>
            <a:ext cx="8206780" cy="1454769"/>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3245944481"/>
      </p:ext>
    </p:extLst>
  </p:cSld>
  <p:clrMap bg1="lt1" tx1="dk1" bg2="lt2" tx2="dk2" accent1="accent1" accent2="accent2" accent3="accent3" accent4="accent4" accent5="accent5" accent6="accent6" hlink="hlink" folHlink="folHlink"/>
  <p:sldLayoutIdLst>
    <p:sldLayoutId id="2147484219" r:id="rId1"/>
    <p:sldLayoutId id="2147484220" r:id="rId2"/>
    <p:sldLayoutId id="2147484221" r:id="rId3"/>
    <p:sldLayoutId id="2147484222" r:id="rId4"/>
    <p:sldLayoutId id="2147484223" r:id="rId5"/>
    <p:sldLayoutId id="2147484224" r:id="rId6"/>
    <p:sldLayoutId id="2147484225" r:id="rId7"/>
    <p:sldLayoutId id="2147484226" r:id="rId8"/>
    <p:sldLayoutId id="2147484227" r:id="rId9"/>
    <p:sldLayoutId id="2147484228" r:id="rId10"/>
    <p:sldLayoutId id="2147484229" r:id="rId11"/>
  </p:sldLayoutIdLst>
  <p:timing>
    <p:tnLst>
      <p:par>
        <p:cTn id="1" dur="indefinite" restart="never" nodeType="tmRoot"/>
      </p:par>
    </p:tnLst>
  </p:timing>
  <p:hf hdr="0" dt="0"/>
  <p:txStyles>
    <p:titleStyle>
      <a:lvl1pPr algn="l" defTabSz="1243414" rtl="0" eaLnBrk="1" latinLnBrk="0" hangingPunct="1">
        <a:spcBef>
          <a:spcPct val="0"/>
        </a:spcBef>
        <a:spcAft>
          <a:spcPts val="1632"/>
        </a:spcAft>
        <a:buNone/>
        <a:defRPr lang="en-US" sz="1904" kern="1200" dirty="0">
          <a:solidFill>
            <a:srgbClr val="505050"/>
          </a:solidFill>
          <a:latin typeface="+mj-lt"/>
          <a:ea typeface="ＭＳ Ｐゴシック" charset="0"/>
          <a:cs typeface="Segoe UI" pitchFamily="34" charset="0"/>
        </a:defRPr>
      </a:lvl1pPr>
    </p:titleStyle>
    <p:bodyStyle>
      <a:lvl1pPr marL="0" indent="0" algn="l" defTabSz="1243414" rtl="0" eaLnBrk="1" fontAlgn="base" latinLnBrk="0" hangingPunct="1">
        <a:lnSpc>
          <a:spcPct val="95000"/>
        </a:lnSpc>
        <a:spcBef>
          <a:spcPts val="0"/>
        </a:spcBef>
        <a:spcAft>
          <a:spcPts val="1632"/>
        </a:spcAft>
        <a:buClr>
          <a:schemeClr val="accent1"/>
        </a:buClr>
        <a:buSzPct val="110000"/>
        <a:buFont typeface="Avenir LT Pro 45 Book" charset="0"/>
        <a:buNone/>
        <a:defRPr lang="en-US" sz="3264" b="0" kern="1200" cap="none" baseline="0" dirty="0" smtClean="0">
          <a:solidFill>
            <a:srgbClr val="505050"/>
          </a:solidFill>
          <a:latin typeface="Segoe UI Light"/>
          <a:ea typeface="ＭＳ Ｐゴシック" charset="0"/>
          <a:cs typeface="Segoe UI Light"/>
        </a:defRPr>
      </a:lvl1pPr>
      <a:lvl2pPr marL="0" marR="0" indent="0" algn="l" defTabSz="1243414" rtl="0" eaLnBrk="1" fontAlgn="auto" latinLnBrk="0" hangingPunct="1">
        <a:lnSpc>
          <a:spcPct val="95000"/>
        </a:lnSpc>
        <a:spcBef>
          <a:spcPts val="0"/>
        </a:spcBef>
        <a:spcAft>
          <a:spcPts val="1632"/>
        </a:spcAft>
        <a:buClrTx/>
        <a:buSzTx/>
        <a:buFont typeface="Arial" pitchFamily="34" charset="0"/>
        <a:buNone/>
        <a:tabLst/>
        <a:defRPr lang="en-US" sz="1904" b="0" kern="1200" dirty="0" smtClean="0">
          <a:solidFill>
            <a:srgbClr val="505050"/>
          </a:solidFill>
          <a:latin typeface="+mn-lt"/>
          <a:ea typeface="+mn-ea"/>
          <a:cs typeface="+mn-cs"/>
        </a:defRPr>
      </a:lvl2pPr>
      <a:lvl3pPr marL="621707" indent="-310853" algn="l" defTabSz="1243414" rtl="0" eaLnBrk="1" latinLnBrk="0" hangingPunct="1">
        <a:lnSpc>
          <a:spcPct val="95000"/>
        </a:lnSpc>
        <a:spcBef>
          <a:spcPts val="0"/>
        </a:spcBef>
        <a:spcAft>
          <a:spcPts val="1632"/>
        </a:spcAft>
        <a:buFont typeface="Lucida Grande"/>
        <a:buChar char="-"/>
        <a:defRPr lang="en-US" sz="1904" b="0" kern="1200" dirty="0" smtClean="0">
          <a:solidFill>
            <a:srgbClr val="505050"/>
          </a:solidFill>
          <a:latin typeface="+mn-lt"/>
          <a:ea typeface="+mn-ea"/>
          <a:cs typeface="+mn-cs"/>
        </a:defRPr>
      </a:lvl3pPr>
      <a:lvl4pPr marL="852689" indent="-230982" algn="l" defTabSz="1243414" rtl="0" eaLnBrk="1" latinLnBrk="0" hangingPunct="1">
        <a:lnSpc>
          <a:spcPct val="95000"/>
        </a:lnSpc>
        <a:spcBef>
          <a:spcPts val="0"/>
        </a:spcBef>
        <a:spcAft>
          <a:spcPts val="0"/>
        </a:spcAft>
        <a:buFont typeface="Arial" pitchFamily="34" charset="0"/>
        <a:buChar char="•"/>
        <a:defRPr lang="en-US" sz="1904" b="0" kern="1200" dirty="0" smtClean="0">
          <a:solidFill>
            <a:srgbClr val="505050"/>
          </a:solidFill>
          <a:latin typeface="+mn-lt"/>
          <a:ea typeface="+mn-ea"/>
          <a:cs typeface="+mn-cs"/>
        </a:defRPr>
      </a:lvl4pPr>
      <a:lvl5pPr marL="1243414" indent="-310853" algn="l" defTabSz="1243414" rtl="0" eaLnBrk="1" latinLnBrk="0" hangingPunct="1">
        <a:lnSpc>
          <a:spcPct val="95000"/>
        </a:lnSpc>
        <a:spcBef>
          <a:spcPts val="0"/>
        </a:spcBef>
        <a:spcAft>
          <a:spcPts val="0"/>
        </a:spcAft>
        <a:buFont typeface="Lucida Grande"/>
        <a:buChar char="-"/>
        <a:defRPr lang="en-US" sz="1904" b="0" kern="1200" dirty="0">
          <a:solidFill>
            <a:srgbClr val="505050"/>
          </a:solidFill>
          <a:latin typeface="+mn-lt"/>
          <a:ea typeface="+mn-ea"/>
          <a:cs typeface="+mn-cs"/>
        </a:defRPr>
      </a:lvl5pPr>
      <a:lvl6pPr marL="3419386" indent="-310853" algn="l" defTabSz="1243414" rtl="0" eaLnBrk="1" latinLnBrk="0" hangingPunct="1">
        <a:spcBef>
          <a:spcPct val="20000"/>
        </a:spcBef>
        <a:buFont typeface="Arial" pitchFamily="34" charset="0"/>
        <a:buChar char="•"/>
        <a:defRPr sz="2720" kern="1200">
          <a:solidFill>
            <a:schemeClr val="tx1"/>
          </a:solidFill>
          <a:latin typeface="+mn-lt"/>
          <a:ea typeface="+mn-ea"/>
          <a:cs typeface="+mn-cs"/>
        </a:defRPr>
      </a:lvl6pPr>
      <a:lvl7pPr marL="4041092" indent="-310853" algn="l" defTabSz="1243414" rtl="0" eaLnBrk="1" latinLnBrk="0" hangingPunct="1">
        <a:spcBef>
          <a:spcPct val="20000"/>
        </a:spcBef>
        <a:buFont typeface="Arial" pitchFamily="34" charset="0"/>
        <a:buChar char="•"/>
        <a:defRPr sz="2720" kern="1200">
          <a:solidFill>
            <a:schemeClr val="tx1"/>
          </a:solidFill>
          <a:latin typeface="+mn-lt"/>
          <a:ea typeface="+mn-ea"/>
          <a:cs typeface="+mn-cs"/>
        </a:defRPr>
      </a:lvl7pPr>
      <a:lvl8pPr marL="4662799" indent="-310853" algn="l" defTabSz="1243414" rtl="0" eaLnBrk="1" latinLnBrk="0" hangingPunct="1">
        <a:spcBef>
          <a:spcPct val="20000"/>
        </a:spcBef>
        <a:buFont typeface="Arial" pitchFamily="34" charset="0"/>
        <a:buChar char="•"/>
        <a:defRPr sz="2720" kern="1200">
          <a:solidFill>
            <a:schemeClr val="tx1"/>
          </a:solidFill>
          <a:latin typeface="+mn-lt"/>
          <a:ea typeface="+mn-ea"/>
          <a:cs typeface="+mn-cs"/>
        </a:defRPr>
      </a:lvl8pPr>
      <a:lvl9pPr marL="5284505" indent="-310853" algn="l" defTabSz="1243414" rtl="0" eaLnBrk="1" latinLnBrk="0" hangingPunct="1">
        <a:spcBef>
          <a:spcPct val="20000"/>
        </a:spcBef>
        <a:buFont typeface="Arial" pitchFamily="34" charset="0"/>
        <a:buChar char="•"/>
        <a:defRPr sz="2720" kern="1200">
          <a:solidFill>
            <a:schemeClr val="tx1"/>
          </a:solidFill>
          <a:latin typeface="+mn-lt"/>
          <a:ea typeface="+mn-ea"/>
          <a:cs typeface="+mn-cs"/>
        </a:defRPr>
      </a:lvl9pPr>
    </p:bodyStyle>
    <p:otherStyle>
      <a:defPPr>
        <a:defRPr lang="en-US"/>
      </a:defPPr>
      <a:lvl1pPr marL="0" algn="l" defTabSz="1243414" rtl="0" eaLnBrk="1" latinLnBrk="0" hangingPunct="1">
        <a:defRPr sz="2448" kern="1200">
          <a:solidFill>
            <a:schemeClr val="tx1"/>
          </a:solidFill>
          <a:latin typeface="+mn-lt"/>
          <a:ea typeface="+mn-ea"/>
          <a:cs typeface="+mn-cs"/>
        </a:defRPr>
      </a:lvl1pPr>
      <a:lvl2pPr marL="621707" algn="l" defTabSz="1243414" rtl="0" eaLnBrk="1" latinLnBrk="0" hangingPunct="1">
        <a:defRPr sz="2448" kern="1200">
          <a:solidFill>
            <a:schemeClr val="tx1"/>
          </a:solidFill>
          <a:latin typeface="+mn-lt"/>
          <a:ea typeface="+mn-ea"/>
          <a:cs typeface="+mn-cs"/>
        </a:defRPr>
      </a:lvl2pPr>
      <a:lvl3pPr marL="1243414" algn="l" defTabSz="1243414" rtl="0" eaLnBrk="1" latinLnBrk="0" hangingPunct="1">
        <a:defRPr sz="2448" kern="1200">
          <a:solidFill>
            <a:schemeClr val="tx1"/>
          </a:solidFill>
          <a:latin typeface="+mn-lt"/>
          <a:ea typeface="+mn-ea"/>
          <a:cs typeface="+mn-cs"/>
        </a:defRPr>
      </a:lvl3pPr>
      <a:lvl4pPr marL="1865119" algn="l" defTabSz="1243414" rtl="0" eaLnBrk="1" latinLnBrk="0" hangingPunct="1">
        <a:defRPr sz="2448" kern="1200">
          <a:solidFill>
            <a:schemeClr val="tx1"/>
          </a:solidFill>
          <a:latin typeface="+mn-lt"/>
          <a:ea typeface="+mn-ea"/>
          <a:cs typeface="+mn-cs"/>
        </a:defRPr>
      </a:lvl4pPr>
      <a:lvl5pPr marL="2486826" algn="l" defTabSz="1243414" rtl="0" eaLnBrk="1" latinLnBrk="0" hangingPunct="1">
        <a:defRPr sz="2448" kern="1200">
          <a:solidFill>
            <a:schemeClr val="tx1"/>
          </a:solidFill>
          <a:latin typeface="+mn-lt"/>
          <a:ea typeface="+mn-ea"/>
          <a:cs typeface="+mn-cs"/>
        </a:defRPr>
      </a:lvl5pPr>
      <a:lvl6pPr marL="3108533" algn="l" defTabSz="1243414" rtl="0" eaLnBrk="1" latinLnBrk="0" hangingPunct="1">
        <a:defRPr sz="2448" kern="1200">
          <a:solidFill>
            <a:schemeClr val="tx1"/>
          </a:solidFill>
          <a:latin typeface="+mn-lt"/>
          <a:ea typeface="+mn-ea"/>
          <a:cs typeface="+mn-cs"/>
        </a:defRPr>
      </a:lvl6pPr>
      <a:lvl7pPr marL="3730238" algn="l" defTabSz="1243414" rtl="0" eaLnBrk="1" latinLnBrk="0" hangingPunct="1">
        <a:defRPr sz="2448" kern="1200">
          <a:solidFill>
            <a:schemeClr val="tx1"/>
          </a:solidFill>
          <a:latin typeface="+mn-lt"/>
          <a:ea typeface="+mn-ea"/>
          <a:cs typeface="+mn-cs"/>
        </a:defRPr>
      </a:lvl7pPr>
      <a:lvl8pPr marL="4351945" algn="l" defTabSz="1243414" rtl="0" eaLnBrk="1" latinLnBrk="0" hangingPunct="1">
        <a:defRPr sz="2448" kern="1200">
          <a:solidFill>
            <a:schemeClr val="tx1"/>
          </a:solidFill>
          <a:latin typeface="+mn-lt"/>
          <a:ea typeface="+mn-ea"/>
          <a:cs typeface="+mn-cs"/>
        </a:defRPr>
      </a:lvl8pPr>
      <a:lvl9pPr marL="4973652" algn="l" defTabSz="1243414" rtl="0" eaLnBrk="1" latinLnBrk="0" hangingPunct="1">
        <a:defRPr sz="2448"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p:nvPicPr>
        <p:blipFill>
          <a:blip r:embed="rId41"/>
          <a:stretch>
            <a:fillRect/>
          </a:stretch>
        </p:blipFill>
        <p:spPr>
          <a:xfrm rot="5400000">
            <a:off x="9393899" y="3050514"/>
            <a:ext cx="6995160" cy="894134"/>
          </a:xfrm>
          <a:prstGeom prst="rect">
            <a:avLst/>
          </a:prstGeom>
        </p:spPr>
      </p:pic>
    </p:spTree>
    <p:extLst>
      <p:ext uri="{BB962C8B-B14F-4D97-AF65-F5344CB8AC3E}">
        <p14:creationId xmlns:p14="http://schemas.microsoft.com/office/powerpoint/2010/main" val="869713376"/>
      </p:ext>
    </p:extLst>
  </p:cSld>
  <p:clrMap bg1="lt1" tx1="dk1" bg2="lt2" tx2="dk2" accent1="accent1" accent2="accent2" accent3="accent3" accent4="accent4" accent5="accent5" accent6="accent6" hlink="hlink" folHlink="folHlink"/>
  <p:sldLayoutIdLst>
    <p:sldLayoutId id="2147484236" r:id="rId1"/>
    <p:sldLayoutId id="2147484237" r:id="rId2"/>
    <p:sldLayoutId id="2147484238" r:id="rId3"/>
    <p:sldLayoutId id="2147484239" r:id="rId4"/>
    <p:sldLayoutId id="2147484240" r:id="rId5"/>
    <p:sldLayoutId id="2147484241" r:id="rId6"/>
    <p:sldLayoutId id="2147484242" r:id="rId7"/>
    <p:sldLayoutId id="2147484243" r:id="rId8"/>
    <p:sldLayoutId id="2147484244" r:id="rId9"/>
    <p:sldLayoutId id="2147484245" r:id="rId10"/>
    <p:sldLayoutId id="2147484246" r:id="rId11"/>
    <p:sldLayoutId id="2147484247" r:id="rId12"/>
    <p:sldLayoutId id="2147484248" r:id="rId13"/>
    <p:sldLayoutId id="2147484249" r:id="rId14"/>
    <p:sldLayoutId id="2147484250" r:id="rId15"/>
    <p:sldLayoutId id="2147484251" r:id="rId16"/>
    <p:sldLayoutId id="2147484252" r:id="rId17"/>
    <p:sldLayoutId id="2147484253" r:id="rId18"/>
    <p:sldLayoutId id="2147484254" r:id="rId19"/>
    <p:sldLayoutId id="2147484255" r:id="rId20"/>
    <p:sldLayoutId id="2147484256" r:id="rId21"/>
    <p:sldLayoutId id="2147484257" r:id="rId22"/>
    <p:sldLayoutId id="2147484258" r:id="rId23"/>
    <p:sldLayoutId id="2147484259" r:id="rId24"/>
    <p:sldLayoutId id="2147484260" r:id="rId25"/>
    <p:sldLayoutId id="2147484261" r:id="rId26"/>
    <p:sldLayoutId id="2147484262" r:id="rId27"/>
    <p:sldLayoutId id="2147484263" r:id="rId28"/>
    <p:sldLayoutId id="2147484264" r:id="rId29"/>
    <p:sldLayoutId id="2147484265" r:id="rId30"/>
    <p:sldLayoutId id="2147484266" r:id="rId31"/>
    <p:sldLayoutId id="2147484267" r:id="rId32"/>
    <p:sldLayoutId id="2147484268" r:id="rId33"/>
    <p:sldLayoutId id="2147484269" r:id="rId34"/>
    <p:sldLayoutId id="2147484270" r:id="rId35"/>
    <p:sldLayoutId id="2147484271" r:id="rId36"/>
    <p:sldLayoutId id="2147484272" r:id="rId37"/>
    <p:sldLayoutId id="2147484273" r:id="rId38"/>
    <p:sldLayoutId id="2147484274" r:id="rId39"/>
  </p:sldLayoutIdLst>
  <p:transition>
    <p:fade/>
  </p:transition>
  <p:timing>
    <p:tnLst>
      <p:par>
        <p:cTn id="1" dur="indefinite" restart="never" nodeType="tmRoot"/>
      </p:par>
    </p:tnLst>
  </p:timing>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7" cy="2159483"/>
          </a:xfrm>
          <a:prstGeom prst="rect">
            <a:avLst/>
          </a:prstGeom>
        </p:spPr>
        <p:txBody>
          <a:bodyPr vert="horz" wrap="square" lIns="146304" tIns="91440" rIns="146304" bIns="91440" rtlCol="0">
            <a:sp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20"/>
          <a:stretch>
            <a:fillRect/>
          </a:stretch>
        </p:blipFill>
        <p:spPr>
          <a:xfrm rot="5400000">
            <a:off x="9393899" y="3050512"/>
            <a:ext cx="6995160" cy="894134"/>
          </a:xfrm>
          <a:prstGeom prst="rect">
            <a:avLst/>
          </a:prstGeom>
        </p:spPr>
      </p:pic>
    </p:spTree>
    <p:extLst>
      <p:ext uri="{BB962C8B-B14F-4D97-AF65-F5344CB8AC3E}">
        <p14:creationId xmlns:p14="http://schemas.microsoft.com/office/powerpoint/2010/main" val="81224656"/>
      </p:ext>
    </p:extLst>
  </p:cSld>
  <p:clrMap bg1="lt1" tx1="dk1" bg2="lt2" tx2="dk2" accent1="accent1" accent2="accent2" accent3="accent3" accent4="accent4" accent5="accent5" accent6="accent6" hlink="hlink" folHlink="folHlink"/>
  <p:sldLayoutIdLst>
    <p:sldLayoutId id="2147484276" r:id="rId1"/>
    <p:sldLayoutId id="2147484277" r:id="rId2"/>
    <p:sldLayoutId id="2147484278" r:id="rId3"/>
    <p:sldLayoutId id="2147484279" r:id="rId4"/>
    <p:sldLayoutId id="2147484280" r:id="rId5"/>
    <p:sldLayoutId id="2147484281" r:id="rId6"/>
    <p:sldLayoutId id="2147484282" r:id="rId7"/>
    <p:sldLayoutId id="2147484283" r:id="rId8"/>
    <p:sldLayoutId id="2147484284" r:id="rId9"/>
    <p:sldLayoutId id="2147484285" r:id="rId10"/>
    <p:sldLayoutId id="2147484286" r:id="rId11"/>
    <p:sldLayoutId id="2147484287" r:id="rId12"/>
    <p:sldLayoutId id="2147484288" r:id="rId13"/>
    <p:sldLayoutId id="2147484289" r:id="rId14"/>
    <p:sldLayoutId id="2147484290" r:id="rId15"/>
    <p:sldLayoutId id="2147484291" r:id="rId16"/>
    <p:sldLayoutId id="2147484292" r:id="rId17"/>
    <p:sldLayoutId id="2147484293" r:id="rId18"/>
  </p:sldLayoutIdLst>
  <p:transition>
    <p:fade/>
  </p:transition>
  <p:timing>
    <p:tnLst>
      <p:par>
        <p:cTn id="1" dur="indefinite" restart="never" nodeType="tmRoot"/>
      </p:par>
    </p:tnLst>
  </p:timing>
  <p:txStyles>
    <p:titleStyle>
      <a:lvl1pPr algn="l" defTabSz="932681"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77" marR="0" indent="-342877" algn="l" defTabSz="932681"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161" marR="0" indent="-241284" algn="l" defTabSz="932681"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048" marR="0" indent="-228586" algn="l" defTabSz="932681"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632" marR="0" indent="-228586" algn="l" defTabSz="932681" rtl="0" eaLnBrk="1" fontAlgn="auto" latinLnBrk="0" hangingPunct="1">
        <a:lnSpc>
          <a:spcPct val="90000"/>
        </a:lnSpc>
        <a:spcBef>
          <a:spcPct val="20000"/>
        </a:spcBef>
        <a:spcAft>
          <a:spcPts val="0"/>
        </a:spcAft>
        <a:buClrTx/>
        <a:buSzPct val="90000"/>
        <a:buFont typeface="Arial" pitchFamily="34" charset="0"/>
        <a:buChar char="•"/>
        <a:tabLst/>
        <a:defRPr sz="1801" kern="1200" spc="0" baseline="0">
          <a:gradFill>
            <a:gsLst>
              <a:gs pos="1250">
                <a:schemeClr val="tx1"/>
              </a:gs>
              <a:gs pos="100000">
                <a:schemeClr val="tx1"/>
              </a:gs>
            </a:gsLst>
            <a:lin ang="5400000" scaled="0"/>
          </a:gradFill>
          <a:latin typeface="+mn-lt"/>
          <a:ea typeface="+mn-ea"/>
          <a:cs typeface="+mn-cs"/>
        </a:defRPr>
      </a:lvl4pPr>
      <a:lvl5pPr marL="1257218" marR="0" indent="-228586" algn="l" defTabSz="932681" rtl="0" eaLnBrk="1" fontAlgn="auto" latinLnBrk="0" hangingPunct="1">
        <a:lnSpc>
          <a:spcPct val="90000"/>
        </a:lnSpc>
        <a:spcBef>
          <a:spcPct val="20000"/>
        </a:spcBef>
        <a:spcAft>
          <a:spcPts val="0"/>
        </a:spcAft>
        <a:buClrTx/>
        <a:buSzPct val="90000"/>
        <a:buFont typeface="Arial" pitchFamily="34" charset="0"/>
        <a:buChar char="•"/>
        <a:tabLst/>
        <a:defRPr sz="1801" kern="1200" spc="0" baseline="0">
          <a:gradFill>
            <a:gsLst>
              <a:gs pos="1250">
                <a:schemeClr val="tx1"/>
              </a:gs>
              <a:gs pos="100000">
                <a:schemeClr val="tx1"/>
              </a:gs>
            </a:gsLst>
            <a:lin ang="5400000" scaled="0"/>
          </a:gradFill>
          <a:latin typeface="+mn-lt"/>
          <a:ea typeface="+mn-ea"/>
          <a:cs typeface="+mn-cs"/>
        </a:defRPr>
      </a:lvl5pPr>
      <a:lvl6pPr marL="2564872" indent="-233171" algn="l" defTabSz="932681"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213" indent="-233171" algn="l" defTabSz="932681"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554" indent="-233171" algn="l" defTabSz="932681"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895" indent="-233171" algn="l" defTabSz="932681"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681" rtl="0" eaLnBrk="1" latinLnBrk="0" hangingPunct="1">
        <a:defRPr sz="1801" kern="1200">
          <a:solidFill>
            <a:schemeClr val="tx1"/>
          </a:solidFill>
          <a:latin typeface="+mn-lt"/>
          <a:ea typeface="+mn-ea"/>
          <a:cs typeface="+mn-cs"/>
        </a:defRPr>
      </a:lvl1pPr>
      <a:lvl2pPr marL="466341" algn="l" defTabSz="932681" rtl="0" eaLnBrk="1" latinLnBrk="0" hangingPunct="1">
        <a:defRPr sz="1801" kern="1200">
          <a:solidFill>
            <a:schemeClr val="tx1"/>
          </a:solidFill>
          <a:latin typeface="+mn-lt"/>
          <a:ea typeface="+mn-ea"/>
          <a:cs typeface="+mn-cs"/>
        </a:defRPr>
      </a:lvl2pPr>
      <a:lvl3pPr marL="932681" algn="l" defTabSz="932681" rtl="0" eaLnBrk="1" latinLnBrk="0" hangingPunct="1">
        <a:defRPr sz="1801" kern="1200">
          <a:solidFill>
            <a:schemeClr val="tx1"/>
          </a:solidFill>
          <a:latin typeface="+mn-lt"/>
          <a:ea typeface="+mn-ea"/>
          <a:cs typeface="+mn-cs"/>
        </a:defRPr>
      </a:lvl3pPr>
      <a:lvl4pPr marL="1399022" algn="l" defTabSz="932681" rtl="0" eaLnBrk="1" latinLnBrk="0" hangingPunct="1">
        <a:defRPr sz="1801" kern="1200">
          <a:solidFill>
            <a:schemeClr val="tx1"/>
          </a:solidFill>
          <a:latin typeface="+mn-lt"/>
          <a:ea typeface="+mn-ea"/>
          <a:cs typeface="+mn-cs"/>
        </a:defRPr>
      </a:lvl4pPr>
      <a:lvl5pPr marL="1865361" algn="l" defTabSz="932681" rtl="0" eaLnBrk="1" latinLnBrk="0" hangingPunct="1">
        <a:defRPr sz="1801" kern="1200">
          <a:solidFill>
            <a:schemeClr val="tx1"/>
          </a:solidFill>
          <a:latin typeface="+mn-lt"/>
          <a:ea typeface="+mn-ea"/>
          <a:cs typeface="+mn-cs"/>
        </a:defRPr>
      </a:lvl5pPr>
      <a:lvl6pPr marL="2331704" algn="l" defTabSz="932681" rtl="0" eaLnBrk="1" latinLnBrk="0" hangingPunct="1">
        <a:defRPr sz="1801" kern="1200">
          <a:solidFill>
            <a:schemeClr val="tx1"/>
          </a:solidFill>
          <a:latin typeface="+mn-lt"/>
          <a:ea typeface="+mn-ea"/>
          <a:cs typeface="+mn-cs"/>
        </a:defRPr>
      </a:lvl6pPr>
      <a:lvl7pPr marL="2798043" algn="l" defTabSz="932681" rtl="0" eaLnBrk="1" latinLnBrk="0" hangingPunct="1">
        <a:defRPr sz="1801" kern="1200">
          <a:solidFill>
            <a:schemeClr val="tx1"/>
          </a:solidFill>
          <a:latin typeface="+mn-lt"/>
          <a:ea typeface="+mn-ea"/>
          <a:cs typeface="+mn-cs"/>
        </a:defRPr>
      </a:lvl7pPr>
      <a:lvl8pPr marL="3264383" algn="l" defTabSz="932681" rtl="0" eaLnBrk="1" latinLnBrk="0" hangingPunct="1">
        <a:defRPr sz="1801" kern="1200">
          <a:solidFill>
            <a:schemeClr val="tx1"/>
          </a:solidFill>
          <a:latin typeface="+mn-lt"/>
          <a:ea typeface="+mn-ea"/>
          <a:cs typeface="+mn-cs"/>
        </a:defRPr>
      </a:lvl8pPr>
      <a:lvl9pPr marL="3730725" algn="l" defTabSz="932681" rtl="0" eaLnBrk="1" latinLnBrk="0" hangingPunct="1">
        <a:defRPr sz="1801"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274638" y="1211263"/>
            <a:ext cx="11887200" cy="5006093"/>
          </a:xfrm>
          <a:prstGeom prst="rect">
            <a:avLst/>
          </a:prstGeom>
        </p:spPr>
        <p:txBody>
          <a:bodyPr vert="horz" lIns="137160" tIns="109728" rIns="137160" bIns="109728" rtlCol="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 name="Title Placeholder 1"/>
          <p:cNvSpPr>
            <a:spLocks noGrp="1"/>
          </p:cNvSpPr>
          <p:nvPr>
            <p:ph type="title"/>
          </p:nvPr>
        </p:nvSpPr>
        <p:spPr>
          <a:xfrm>
            <a:off x="274638" y="209577"/>
            <a:ext cx="11887200" cy="1001685"/>
          </a:xfrm>
          <a:prstGeom prst="rect">
            <a:avLst/>
          </a:prstGeom>
        </p:spPr>
        <p:txBody>
          <a:bodyPr vert="horz" lIns="137160" tIns="91440" rIns="137160" bIns="109728" rtlCol="0" anchor="t" anchorCtr="0">
            <a:noAutofit/>
          </a:bodyPr>
          <a:lstStyle/>
          <a:p>
            <a:r>
              <a:rPr lang="en-US" dirty="0" smtClean="0"/>
              <a:t>Click to edit Master title style</a:t>
            </a:r>
            <a:endParaRPr lang="en-US" dirty="0"/>
          </a:p>
        </p:txBody>
      </p:sp>
      <p:pic>
        <p:nvPicPr>
          <p:cNvPr id="4" name="Picture 3"/>
          <p:cNvPicPr>
            <a:picLocks noChangeAspect="1"/>
          </p:cNvPicPr>
          <p:nvPr userDrawn="1"/>
        </p:nvPicPr>
        <p:blipFill>
          <a:blip r:embed="rId64"/>
          <a:stretch>
            <a:fillRect/>
          </a:stretch>
        </p:blipFill>
        <p:spPr>
          <a:xfrm rot="5400000">
            <a:off x="9483771" y="3050176"/>
            <a:ext cx="6994522" cy="894179"/>
          </a:xfrm>
          <a:prstGeom prst="rect">
            <a:avLst/>
          </a:prstGeom>
        </p:spPr>
      </p:pic>
    </p:spTree>
    <p:extLst>
      <p:ext uri="{BB962C8B-B14F-4D97-AF65-F5344CB8AC3E}">
        <p14:creationId xmlns:p14="http://schemas.microsoft.com/office/powerpoint/2010/main" val="2949912651"/>
      </p:ext>
    </p:extLst>
  </p:cSld>
  <p:clrMap bg1="lt1" tx1="dk1" bg2="lt2" tx2="dk2" accent1="accent1" accent2="accent2" accent3="accent3" accent4="accent4" accent5="accent5" accent6="accent6" hlink="hlink" folHlink="folHlink"/>
  <p:sldLayoutIdLst>
    <p:sldLayoutId id="2147484295" r:id="rId1"/>
    <p:sldLayoutId id="2147484296" r:id="rId2"/>
    <p:sldLayoutId id="2147484297" r:id="rId3"/>
    <p:sldLayoutId id="2147484298" r:id="rId4"/>
    <p:sldLayoutId id="2147484299" r:id="rId5"/>
    <p:sldLayoutId id="2147484300" r:id="rId6"/>
    <p:sldLayoutId id="2147484301" r:id="rId7"/>
    <p:sldLayoutId id="2147484302" r:id="rId8"/>
    <p:sldLayoutId id="2147484303" r:id="rId9"/>
    <p:sldLayoutId id="2147484304" r:id="rId10"/>
    <p:sldLayoutId id="2147484305" r:id="rId11"/>
    <p:sldLayoutId id="2147484306" r:id="rId12"/>
    <p:sldLayoutId id="2147484307" r:id="rId13"/>
    <p:sldLayoutId id="2147484308" r:id="rId14"/>
    <p:sldLayoutId id="2147484309" r:id="rId15"/>
    <p:sldLayoutId id="2147484310" r:id="rId16"/>
    <p:sldLayoutId id="2147484311" r:id="rId17"/>
    <p:sldLayoutId id="2147484312" r:id="rId18"/>
    <p:sldLayoutId id="2147484313" r:id="rId19"/>
    <p:sldLayoutId id="2147484314" r:id="rId20"/>
    <p:sldLayoutId id="2147484315" r:id="rId21"/>
    <p:sldLayoutId id="2147484316" r:id="rId22"/>
    <p:sldLayoutId id="2147484317" r:id="rId23"/>
    <p:sldLayoutId id="2147484318" r:id="rId24"/>
    <p:sldLayoutId id="2147484319" r:id="rId25"/>
    <p:sldLayoutId id="2147484320" r:id="rId26"/>
    <p:sldLayoutId id="2147484321" r:id="rId27"/>
    <p:sldLayoutId id="2147484322" r:id="rId28"/>
    <p:sldLayoutId id="2147484323" r:id="rId29"/>
    <p:sldLayoutId id="2147484324" r:id="rId30"/>
    <p:sldLayoutId id="2147484325" r:id="rId31"/>
    <p:sldLayoutId id="2147484326" r:id="rId32"/>
    <p:sldLayoutId id="2147484327" r:id="rId33"/>
    <p:sldLayoutId id="2147484328" r:id="rId34"/>
    <p:sldLayoutId id="2147484329" r:id="rId35"/>
    <p:sldLayoutId id="2147484330" r:id="rId36"/>
    <p:sldLayoutId id="2147484331" r:id="rId37"/>
    <p:sldLayoutId id="2147484332" r:id="rId38"/>
    <p:sldLayoutId id="2147484333" r:id="rId39"/>
    <p:sldLayoutId id="2147484334" r:id="rId40"/>
    <p:sldLayoutId id="2147484335" r:id="rId41"/>
    <p:sldLayoutId id="2147484336" r:id="rId42"/>
    <p:sldLayoutId id="2147484337" r:id="rId43"/>
    <p:sldLayoutId id="2147484338" r:id="rId44"/>
    <p:sldLayoutId id="2147484339" r:id="rId45"/>
    <p:sldLayoutId id="2147484340" r:id="rId46"/>
    <p:sldLayoutId id="2147484341" r:id="rId47"/>
    <p:sldLayoutId id="2147484342" r:id="rId48"/>
    <p:sldLayoutId id="2147484343" r:id="rId49"/>
    <p:sldLayoutId id="2147484344" r:id="rId50"/>
    <p:sldLayoutId id="2147484345" r:id="rId51"/>
    <p:sldLayoutId id="2147484346" r:id="rId52"/>
    <p:sldLayoutId id="2147484347" r:id="rId53"/>
    <p:sldLayoutId id="2147484348" r:id="rId54"/>
    <p:sldLayoutId id="2147484349" r:id="rId55"/>
    <p:sldLayoutId id="2147484350" r:id="rId56"/>
    <p:sldLayoutId id="2147484351" r:id="rId57"/>
    <p:sldLayoutId id="2147484352" r:id="rId58"/>
    <p:sldLayoutId id="2147484353" r:id="rId59"/>
    <p:sldLayoutId id="2147484354" r:id="rId60"/>
    <p:sldLayoutId id="2147484355" r:id="rId61"/>
    <p:sldLayoutId id="2147484356" r:id="rId62"/>
  </p:sldLayoutIdLst>
  <p:transition>
    <p:fade/>
  </p:transition>
  <p:timing>
    <p:tnLst>
      <p:par>
        <p:cTn id="1" dur="indefinite" restart="never" nodeType="tmRoot"/>
      </p:par>
    </p:tnLst>
  </p:timing>
  <p:hf hdr="0" ftr="0" dt="0"/>
  <p:txStyles>
    <p:titleStyle>
      <a:lvl1pPr algn="l" defTabSz="932619" rtl="0" eaLnBrk="1" latinLnBrk="0" hangingPunct="1">
        <a:lnSpc>
          <a:spcPct val="90000"/>
        </a:lnSpc>
        <a:spcBef>
          <a:spcPct val="0"/>
        </a:spcBef>
        <a:buNone/>
        <a:defRPr sz="4352" b="0" kern="1200">
          <a:gradFill>
            <a:gsLst>
              <a:gs pos="0">
                <a:schemeClr val="accent1"/>
              </a:gs>
              <a:gs pos="100000">
                <a:schemeClr val="accent1"/>
              </a:gs>
            </a:gsLst>
            <a:lin ang="5400000" scaled="1"/>
          </a:gradFill>
          <a:latin typeface="+mj-lt"/>
          <a:ea typeface="+mj-ea"/>
          <a:cs typeface="+mj-cs"/>
        </a:defRPr>
      </a:lvl1pPr>
    </p:titleStyle>
    <p:bodyStyle>
      <a:lvl1pPr marL="0" indent="0" algn="l" defTabSz="932619" rtl="0" eaLnBrk="1" latinLnBrk="0" hangingPunct="1">
        <a:lnSpc>
          <a:spcPct val="90000"/>
        </a:lnSpc>
        <a:spcBef>
          <a:spcPts val="2448"/>
        </a:spcBef>
        <a:buFont typeface="Arial" panose="020B0604020202020204" pitchFamily="34" charset="0"/>
        <a:buNone/>
        <a:defRPr sz="3808" b="0" kern="1200">
          <a:gradFill>
            <a:gsLst>
              <a:gs pos="0">
                <a:schemeClr val="accent1"/>
              </a:gs>
              <a:gs pos="100000">
                <a:schemeClr val="accent1"/>
              </a:gs>
            </a:gsLst>
            <a:lin ang="5400000" scaled="1"/>
          </a:gradFill>
          <a:latin typeface="+mj-lt"/>
          <a:ea typeface="+mn-ea"/>
          <a:cs typeface="+mn-cs"/>
        </a:defRPr>
      </a:lvl1pPr>
      <a:lvl2pPr marL="0" indent="0" algn="l" defTabSz="932619" rtl="0" eaLnBrk="1" latinLnBrk="0" hangingPunct="1">
        <a:lnSpc>
          <a:spcPct val="90000"/>
        </a:lnSpc>
        <a:spcBef>
          <a:spcPts val="612"/>
        </a:spcBef>
        <a:buFont typeface="Arial" panose="020B0604020202020204" pitchFamily="34" charset="0"/>
        <a:buNone/>
        <a:defRPr sz="1904" kern="1200">
          <a:gradFill>
            <a:gsLst>
              <a:gs pos="0">
                <a:schemeClr val="tx1"/>
              </a:gs>
              <a:gs pos="100000">
                <a:schemeClr val="tx1"/>
              </a:gs>
            </a:gsLst>
            <a:lin ang="5400000" scaled="1"/>
          </a:gradFill>
          <a:latin typeface="+mn-lt"/>
          <a:ea typeface="+mn-ea"/>
          <a:cs typeface="+mn-cs"/>
        </a:defRPr>
      </a:lvl2pPr>
      <a:lvl3pPr marL="238012" indent="-233155" algn="l" defTabSz="932619" rtl="0" eaLnBrk="1" latinLnBrk="0" hangingPunct="1">
        <a:lnSpc>
          <a:spcPct val="90000"/>
        </a:lnSpc>
        <a:spcBef>
          <a:spcPts val="612"/>
        </a:spcBef>
        <a:buFont typeface="Arial" panose="020B0604020202020204" pitchFamily="34" charset="0"/>
        <a:buChar char="•"/>
        <a:defRPr sz="1904" kern="1200">
          <a:gradFill>
            <a:gsLst>
              <a:gs pos="0">
                <a:schemeClr val="tx1"/>
              </a:gs>
              <a:gs pos="100000">
                <a:schemeClr val="tx1"/>
              </a:gs>
            </a:gsLst>
            <a:lin ang="5400000" scaled="1"/>
          </a:gradFill>
          <a:latin typeface="+mn-lt"/>
          <a:ea typeface="+mn-ea"/>
          <a:cs typeface="+mn-cs"/>
        </a:defRPr>
      </a:lvl3pPr>
      <a:lvl4pPr marL="466310" indent="-233155" algn="l" defTabSz="932619" rtl="0" eaLnBrk="1" latinLnBrk="0" hangingPunct="1">
        <a:lnSpc>
          <a:spcPct val="90000"/>
        </a:lnSpc>
        <a:spcBef>
          <a:spcPts val="612"/>
        </a:spcBef>
        <a:buFont typeface="Arial" panose="020B0604020202020204" pitchFamily="34" charset="0"/>
        <a:buChar char="•"/>
        <a:defRPr sz="1904" kern="1200">
          <a:gradFill>
            <a:gsLst>
              <a:gs pos="0">
                <a:schemeClr val="tx1"/>
              </a:gs>
              <a:gs pos="100000">
                <a:schemeClr val="tx1"/>
              </a:gs>
            </a:gsLst>
            <a:lin ang="5400000" scaled="1"/>
          </a:gradFill>
          <a:latin typeface="+mn-lt"/>
          <a:ea typeface="+mn-ea"/>
          <a:cs typeface="+mn-cs"/>
        </a:defRPr>
      </a:lvl4pPr>
      <a:lvl5pPr marL="704322" indent="-233155" algn="l" defTabSz="932619" rtl="0" eaLnBrk="1" latinLnBrk="0" hangingPunct="1">
        <a:lnSpc>
          <a:spcPct val="90000"/>
        </a:lnSpc>
        <a:spcBef>
          <a:spcPts val="612"/>
        </a:spcBef>
        <a:buFont typeface="Arial" panose="020B0604020202020204" pitchFamily="34" charset="0"/>
        <a:buChar char="•"/>
        <a:defRPr sz="1904" kern="1200">
          <a:gradFill>
            <a:gsLst>
              <a:gs pos="0">
                <a:schemeClr val="tx1"/>
              </a:gs>
              <a:gs pos="100000">
                <a:schemeClr val="tx1"/>
              </a:gs>
            </a:gsLst>
            <a:lin ang="5400000" scaled="1"/>
          </a:gradFill>
          <a:latin typeface="+mn-lt"/>
          <a:ea typeface="+mn-ea"/>
          <a:cs typeface="+mn-cs"/>
        </a:defRPr>
      </a:lvl5pPr>
      <a:lvl6pPr marL="2564703" indent="-233155" algn="l" defTabSz="932619" rtl="0" eaLnBrk="1" latinLnBrk="0" hangingPunct="1">
        <a:lnSpc>
          <a:spcPct val="90000"/>
        </a:lnSpc>
        <a:spcBef>
          <a:spcPts val="510"/>
        </a:spcBef>
        <a:buFont typeface="Arial" panose="020B0604020202020204" pitchFamily="34" charset="0"/>
        <a:buChar char="•"/>
        <a:defRPr sz="1904" kern="1200">
          <a:solidFill>
            <a:schemeClr val="tx1"/>
          </a:solidFill>
          <a:latin typeface="+mn-lt"/>
          <a:ea typeface="+mn-ea"/>
          <a:cs typeface="+mn-cs"/>
        </a:defRPr>
      </a:lvl6pPr>
      <a:lvl7pPr marL="3031013" indent="-233155" algn="l" defTabSz="932619" rtl="0" eaLnBrk="1" latinLnBrk="0" hangingPunct="1">
        <a:lnSpc>
          <a:spcPct val="90000"/>
        </a:lnSpc>
        <a:spcBef>
          <a:spcPts val="510"/>
        </a:spcBef>
        <a:buFont typeface="Arial" panose="020B0604020202020204" pitchFamily="34" charset="0"/>
        <a:buChar char="•"/>
        <a:defRPr sz="1904" kern="1200">
          <a:solidFill>
            <a:schemeClr val="tx1"/>
          </a:solidFill>
          <a:latin typeface="+mn-lt"/>
          <a:ea typeface="+mn-ea"/>
          <a:cs typeface="+mn-cs"/>
        </a:defRPr>
      </a:lvl7pPr>
      <a:lvl8pPr marL="3497323" indent="-233155" algn="l" defTabSz="932619" rtl="0" eaLnBrk="1" latinLnBrk="0" hangingPunct="1">
        <a:lnSpc>
          <a:spcPct val="90000"/>
        </a:lnSpc>
        <a:spcBef>
          <a:spcPts val="510"/>
        </a:spcBef>
        <a:buFont typeface="Arial" panose="020B0604020202020204" pitchFamily="34" charset="0"/>
        <a:buChar char="•"/>
        <a:defRPr sz="1904" kern="1200">
          <a:solidFill>
            <a:schemeClr val="tx1"/>
          </a:solidFill>
          <a:latin typeface="+mn-lt"/>
          <a:ea typeface="+mn-ea"/>
          <a:cs typeface="+mn-cs"/>
        </a:defRPr>
      </a:lvl8pPr>
      <a:lvl9pPr marL="3963633" indent="-233155" algn="l" defTabSz="932619" rtl="0" eaLnBrk="1" latinLnBrk="0" hangingPunct="1">
        <a:lnSpc>
          <a:spcPct val="90000"/>
        </a:lnSpc>
        <a:spcBef>
          <a:spcPts val="510"/>
        </a:spcBef>
        <a:buFont typeface="Arial" panose="020B0604020202020204" pitchFamily="34" charset="0"/>
        <a:buChar char="•"/>
        <a:defRPr sz="1904" kern="1200">
          <a:solidFill>
            <a:schemeClr val="tx1"/>
          </a:solidFill>
          <a:latin typeface="+mn-lt"/>
          <a:ea typeface="+mn-ea"/>
          <a:cs typeface="+mn-cs"/>
        </a:defRPr>
      </a:lvl9pPr>
    </p:bodyStyle>
    <p:otherStyle>
      <a:defPPr>
        <a:defRPr lang="en-US"/>
      </a:defPPr>
      <a:lvl1pPr marL="0" algn="l" defTabSz="932619" rtl="0" eaLnBrk="1" latinLnBrk="0" hangingPunct="1">
        <a:defRPr sz="1904" kern="1200">
          <a:solidFill>
            <a:schemeClr val="tx1"/>
          </a:solidFill>
          <a:latin typeface="+mn-lt"/>
          <a:ea typeface="+mn-ea"/>
          <a:cs typeface="+mn-cs"/>
        </a:defRPr>
      </a:lvl1pPr>
      <a:lvl2pPr marL="466310" algn="l" defTabSz="932619" rtl="0" eaLnBrk="1" latinLnBrk="0" hangingPunct="1">
        <a:defRPr sz="1904" kern="1200">
          <a:solidFill>
            <a:schemeClr val="tx1"/>
          </a:solidFill>
          <a:latin typeface="+mn-lt"/>
          <a:ea typeface="+mn-ea"/>
          <a:cs typeface="+mn-cs"/>
        </a:defRPr>
      </a:lvl2pPr>
      <a:lvl3pPr marL="932619" algn="l" defTabSz="932619" rtl="0" eaLnBrk="1" latinLnBrk="0" hangingPunct="1">
        <a:defRPr sz="1904" kern="1200">
          <a:solidFill>
            <a:schemeClr val="tx1"/>
          </a:solidFill>
          <a:latin typeface="+mn-lt"/>
          <a:ea typeface="+mn-ea"/>
          <a:cs typeface="+mn-cs"/>
        </a:defRPr>
      </a:lvl3pPr>
      <a:lvl4pPr marL="1398929" algn="l" defTabSz="932619" rtl="0" eaLnBrk="1" latinLnBrk="0" hangingPunct="1">
        <a:defRPr sz="1904" kern="1200">
          <a:solidFill>
            <a:schemeClr val="tx1"/>
          </a:solidFill>
          <a:latin typeface="+mn-lt"/>
          <a:ea typeface="+mn-ea"/>
          <a:cs typeface="+mn-cs"/>
        </a:defRPr>
      </a:lvl4pPr>
      <a:lvl5pPr marL="1865239" algn="l" defTabSz="932619" rtl="0" eaLnBrk="1" latinLnBrk="0" hangingPunct="1">
        <a:defRPr sz="1904" kern="1200">
          <a:solidFill>
            <a:schemeClr val="tx1"/>
          </a:solidFill>
          <a:latin typeface="+mn-lt"/>
          <a:ea typeface="+mn-ea"/>
          <a:cs typeface="+mn-cs"/>
        </a:defRPr>
      </a:lvl5pPr>
      <a:lvl6pPr marL="2331549" algn="l" defTabSz="932619" rtl="0" eaLnBrk="1" latinLnBrk="0" hangingPunct="1">
        <a:defRPr sz="1904" kern="1200">
          <a:solidFill>
            <a:schemeClr val="tx1"/>
          </a:solidFill>
          <a:latin typeface="+mn-lt"/>
          <a:ea typeface="+mn-ea"/>
          <a:cs typeface="+mn-cs"/>
        </a:defRPr>
      </a:lvl6pPr>
      <a:lvl7pPr marL="2797858" algn="l" defTabSz="932619" rtl="0" eaLnBrk="1" latinLnBrk="0" hangingPunct="1">
        <a:defRPr sz="1904" kern="1200">
          <a:solidFill>
            <a:schemeClr val="tx1"/>
          </a:solidFill>
          <a:latin typeface="+mn-lt"/>
          <a:ea typeface="+mn-ea"/>
          <a:cs typeface="+mn-cs"/>
        </a:defRPr>
      </a:lvl7pPr>
      <a:lvl8pPr marL="3264168" algn="l" defTabSz="932619" rtl="0" eaLnBrk="1" latinLnBrk="0" hangingPunct="1">
        <a:defRPr sz="1904" kern="1200">
          <a:solidFill>
            <a:schemeClr val="tx1"/>
          </a:solidFill>
          <a:latin typeface="+mn-lt"/>
          <a:ea typeface="+mn-ea"/>
          <a:cs typeface="+mn-cs"/>
        </a:defRPr>
      </a:lvl8pPr>
      <a:lvl9pPr marL="3730478" algn="l" defTabSz="932619" rtl="0" eaLnBrk="1" latinLnBrk="0" hangingPunct="1">
        <a:defRPr sz="1904"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20"/>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970579701"/>
      </p:ext>
    </p:extLst>
  </p:cSld>
  <p:clrMap bg1="lt1" tx1="dk1" bg2="lt2" tx2="dk2" accent1="accent1" accent2="accent2" accent3="accent3" accent4="accent4" accent5="accent5" accent6="accent6" hlink="hlink" folHlink="folHlink"/>
  <p:sldLayoutIdLst>
    <p:sldLayoutId id="2147484358" r:id="rId1"/>
    <p:sldLayoutId id="2147484359" r:id="rId2"/>
    <p:sldLayoutId id="2147484360" r:id="rId3"/>
    <p:sldLayoutId id="2147484361" r:id="rId4"/>
    <p:sldLayoutId id="2147484362" r:id="rId5"/>
    <p:sldLayoutId id="2147484363" r:id="rId6"/>
    <p:sldLayoutId id="2147484364" r:id="rId7"/>
    <p:sldLayoutId id="2147484365" r:id="rId8"/>
    <p:sldLayoutId id="2147484366" r:id="rId9"/>
    <p:sldLayoutId id="2147484367" r:id="rId10"/>
    <p:sldLayoutId id="2147484368" r:id="rId11"/>
    <p:sldLayoutId id="2147484369" r:id="rId12"/>
    <p:sldLayoutId id="2147484370" r:id="rId13"/>
    <p:sldLayoutId id="2147484371" r:id="rId14"/>
    <p:sldLayoutId id="2147484372" r:id="rId15"/>
    <p:sldLayoutId id="2147484373" r:id="rId16"/>
    <p:sldLayoutId id="2147484374" r:id="rId17"/>
    <p:sldLayoutId id="2147484375" r:id="rId18"/>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19056608"/>
      </p:ext>
    </p:extLst>
  </p:cSld>
  <p:clrMap bg1="lt1" tx1="dk1" bg2="lt2" tx2="dk2" accent1="accent1" accent2="accent2" accent3="accent3" accent4="accent4" accent5="accent5" accent6="accent6" hlink="hlink" folHlink="folHlink"/>
  <p:sldLayoutIdLst>
    <p:sldLayoutId id="2147484377" r:id="rId1"/>
    <p:sldLayoutId id="2147484378" r:id="rId2"/>
    <p:sldLayoutId id="2147484379" r:id="rId3"/>
    <p:sldLayoutId id="2147484380" r:id="rId4"/>
    <p:sldLayoutId id="2147484381" r:id="rId5"/>
    <p:sldLayoutId id="2147484382" r:id="rId6"/>
    <p:sldLayoutId id="2147484383" r:id="rId7"/>
    <p:sldLayoutId id="2147484384" r:id="rId8"/>
    <p:sldLayoutId id="2147484385" r:id="rId9"/>
    <p:sldLayoutId id="2147484386" r:id="rId10"/>
    <p:sldLayoutId id="2147484387" r:id="rId11"/>
  </p:sldLayoutIdLst>
  <p:hf hdr="0" dt="0"/>
  <p:txStyles>
    <p:titleStyle>
      <a:lvl1pPr algn="l" defTabSz="932327" rtl="0" eaLnBrk="1" latinLnBrk="0" hangingPunct="1">
        <a:lnSpc>
          <a:spcPct val="90000"/>
        </a:lnSpc>
        <a:spcBef>
          <a:spcPct val="0"/>
        </a:spcBef>
        <a:buNone/>
        <a:defRPr lang="en-US" sz="5304" b="0" kern="1200" cap="none" spc="-102" baseline="0" dirty="0">
          <a:ln w="3175">
            <a:noFill/>
          </a:ln>
          <a:solidFill>
            <a:srgbClr val="616161"/>
          </a:solidFill>
          <a:effectLst/>
          <a:latin typeface="Segoe UI Light"/>
          <a:ea typeface="+mn-ea"/>
          <a:cs typeface="Segoe ui light (Headings)"/>
        </a:defRPr>
      </a:lvl1pPr>
    </p:titleStyle>
    <p:bodyStyle>
      <a:lvl1pPr marL="408208" indent="-408208" algn="l" defTabSz="544277" rtl="0" eaLnBrk="1" latinLnBrk="0" hangingPunct="1">
        <a:spcBef>
          <a:spcPct val="20000"/>
        </a:spcBef>
        <a:buFont typeface="Arial"/>
        <a:buChar char="•"/>
        <a:defRPr sz="1768" kern="1200">
          <a:solidFill>
            <a:schemeClr val="tx1"/>
          </a:solidFill>
          <a:latin typeface="Segoe"/>
          <a:ea typeface="+mn-ea"/>
          <a:cs typeface="Segoe"/>
        </a:defRPr>
      </a:lvl1pPr>
      <a:lvl2pPr marL="884449" indent="-340174" algn="l" defTabSz="544277" rtl="0" eaLnBrk="1" latinLnBrk="0" hangingPunct="1">
        <a:spcBef>
          <a:spcPct val="20000"/>
        </a:spcBef>
        <a:buFont typeface="Arial"/>
        <a:buChar char="–"/>
        <a:defRPr sz="1768" kern="1200">
          <a:solidFill>
            <a:schemeClr val="tx1"/>
          </a:solidFill>
          <a:latin typeface="Segoe"/>
          <a:ea typeface="+mn-ea"/>
          <a:cs typeface="Segoe"/>
        </a:defRPr>
      </a:lvl2pPr>
      <a:lvl3pPr marL="1360691" indent="-272138" algn="l" defTabSz="544277" rtl="0" eaLnBrk="1" latinLnBrk="0" hangingPunct="1">
        <a:spcBef>
          <a:spcPct val="20000"/>
        </a:spcBef>
        <a:buFont typeface="Arial"/>
        <a:buChar char="•"/>
        <a:defRPr sz="1768" kern="1200">
          <a:solidFill>
            <a:schemeClr val="tx1"/>
          </a:solidFill>
          <a:latin typeface="Segoe"/>
          <a:ea typeface="+mn-ea"/>
          <a:cs typeface="Segoe"/>
        </a:defRPr>
      </a:lvl3pPr>
      <a:lvl4pPr marL="1904968" indent="-272138" algn="l" defTabSz="544277" rtl="0" eaLnBrk="1" latinLnBrk="0" hangingPunct="1">
        <a:spcBef>
          <a:spcPct val="20000"/>
        </a:spcBef>
        <a:buFont typeface="Arial"/>
        <a:buChar char="–"/>
        <a:defRPr sz="1768" kern="1200">
          <a:solidFill>
            <a:schemeClr val="tx1"/>
          </a:solidFill>
          <a:latin typeface="Segoe"/>
          <a:ea typeface="+mn-ea"/>
          <a:cs typeface="Segoe"/>
        </a:defRPr>
      </a:lvl4pPr>
      <a:lvl5pPr marL="2449245" indent="-272138" algn="l" defTabSz="544277" rtl="0" eaLnBrk="1" latinLnBrk="0" hangingPunct="1">
        <a:spcBef>
          <a:spcPct val="20000"/>
        </a:spcBef>
        <a:buFont typeface="Arial"/>
        <a:buChar char="»"/>
        <a:defRPr sz="1768" kern="1200">
          <a:solidFill>
            <a:schemeClr val="tx1"/>
          </a:solidFill>
          <a:latin typeface="Segoe"/>
          <a:ea typeface="+mn-ea"/>
          <a:cs typeface="Segoe"/>
        </a:defRPr>
      </a:lvl5pPr>
      <a:lvl6pPr marL="2993522" indent="-272138" algn="l" defTabSz="544277" rtl="0" eaLnBrk="1" latinLnBrk="0" hangingPunct="1">
        <a:spcBef>
          <a:spcPct val="20000"/>
        </a:spcBef>
        <a:buFont typeface="Arial"/>
        <a:buChar char="•"/>
        <a:defRPr sz="2448" kern="1200">
          <a:solidFill>
            <a:schemeClr val="tx1"/>
          </a:solidFill>
          <a:latin typeface="+mn-lt"/>
          <a:ea typeface="+mn-ea"/>
          <a:cs typeface="+mn-cs"/>
        </a:defRPr>
      </a:lvl6pPr>
      <a:lvl7pPr marL="3537799" indent="-272138" algn="l" defTabSz="544277" rtl="0" eaLnBrk="1" latinLnBrk="0" hangingPunct="1">
        <a:spcBef>
          <a:spcPct val="20000"/>
        </a:spcBef>
        <a:buFont typeface="Arial"/>
        <a:buChar char="•"/>
        <a:defRPr sz="2448" kern="1200">
          <a:solidFill>
            <a:schemeClr val="tx1"/>
          </a:solidFill>
          <a:latin typeface="+mn-lt"/>
          <a:ea typeface="+mn-ea"/>
          <a:cs typeface="+mn-cs"/>
        </a:defRPr>
      </a:lvl7pPr>
      <a:lvl8pPr marL="4082076" indent="-272138" algn="l" defTabSz="544277" rtl="0" eaLnBrk="1" latinLnBrk="0" hangingPunct="1">
        <a:spcBef>
          <a:spcPct val="20000"/>
        </a:spcBef>
        <a:buFont typeface="Arial"/>
        <a:buChar char="•"/>
        <a:defRPr sz="2448" kern="1200">
          <a:solidFill>
            <a:schemeClr val="tx1"/>
          </a:solidFill>
          <a:latin typeface="+mn-lt"/>
          <a:ea typeface="+mn-ea"/>
          <a:cs typeface="+mn-cs"/>
        </a:defRPr>
      </a:lvl8pPr>
      <a:lvl9pPr marL="4626351" indent="-272138" algn="l" defTabSz="544277" rtl="0" eaLnBrk="1" latinLnBrk="0" hangingPunct="1">
        <a:spcBef>
          <a:spcPct val="20000"/>
        </a:spcBef>
        <a:buFont typeface="Arial"/>
        <a:buChar char="•"/>
        <a:defRPr sz="2448" kern="1200">
          <a:solidFill>
            <a:schemeClr val="tx1"/>
          </a:solidFill>
          <a:latin typeface="+mn-lt"/>
          <a:ea typeface="+mn-ea"/>
          <a:cs typeface="+mn-cs"/>
        </a:defRPr>
      </a:lvl9pPr>
    </p:bodyStyle>
    <p:otherStyle>
      <a:defPPr>
        <a:defRPr lang="en-US"/>
      </a:defPPr>
      <a:lvl1pPr marL="0" algn="l" defTabSz="544277" rtl="0" eaLnBrk="1" latinLnBrk="0" hangingPunct="1">
        <a:defRPr sz="2176" kern="1200">
          <a:solidFill>
            <a:schemeClr val="tx1"/>
          </a:solidFill>
          <a:latin typeface="+mn-lt"/>
          <a:ea typeface="+mn-ea"/>
          <a:cs typeface="+mn-cs"/>
        </a:defRPr>
      </a:lvl1pPr>
      <a:lvl2pPr marL="544277" algn="l" defTabSz="544277" rtl="0" eaLnBrk="1" latinLnBrk="0" hangingPunct="1">
        <a:defRPr sz="2176" kern="1200">
          <a:solidFill>
            <a:schemeClr val="tx1"/>
          </a:solidFill>
          <a:latin typeface="+mn-lt"/>
          <a:ea typeface="+mn-ea"/>
          <a:cs typeface="+mn-cs"/>
        </a:defRPr>
      </a:lvl2pPr>
      <a:lvl3pPr marL="1088554" algn="l" defTabSz="544277" rtl="0" eaLnBrk="1" latinLnBrk="0" hangingPunct="1">
        <a:defRPr sz="2176" kern="1200">
          <a:solidFill>
            <a:schemeClr val="tx1"/>
          </a:solidFill>
          <a:latin typeface="+mn-lt"/>
          <a:ea typeface="+mn-ea"/>
          <a:cs typeface="+mn-cs"/>
        </a:defRPr>
      </a:lvl3pPr>
      <a:lvl4pPr marL="1632831" algn="l" defTabSz="544277" rtl="0" eaLnBrk="1" latinLnBrk="0" hangingPunct="1">
        <a:defRPr sz="2176" kern="1200">
          <a:solidFill>
            <a:schemeClr val="tx1"/>
          </a:solidFill>
          <a:latin typeface="+mn-lt"/>
          <a:ea typeface="+mn-ea"/>
          <a:cs typeface="+mn-cs"/>
        </a:defRPr>
      </a:lvl4pPr>
      <a:lvl5pPr marL="2177107" algn="l" defTabSz="544277" rtl="0" eaLnBrk="1" latinLnBrk="0" hangingPunct="1">
        <a:defRPr sz="2176" kern="1200">
          <a:solidFill>
            <a:schemeClr val="tx1"/>
          </a:solidFill>
          <a:latin typeface="+mn-lt"/>
          <a:ea typeface="+mn-ea"/>
          <a:cs typeface="+mn-cs"/>
        </a:defRPr>
      </a:lvl5pPr>
      <a:lvl6pPr marL="2721383" algn="l" defTabSz="544277" rtl="0" eaLnBrk="1" latinLnBrk="0" hangingPunct="1">
        <a:defRPr sz="2176" kern="1200">
          <a:solidFill>
            <a:schemeClr val="tx1"/>
          </a:solidFill>
          <a:latin typeface="+mn-lt"/>
          <a:ea typeface="+mn-ea"/>
          <a:cs typeface="+mn-cs"/>
        </a:defRPr>
      </a:lvl6pPr>
      <a:lvl7pPr marL="3265660" algn="l" defTabSz="544277" rtl="0" eaLnBrk="1" latinLnBrk="0" hangingPunct="1">
        <a:defRPr sz="2176" kern="1200">
          <a:solidFill>
            <a:schemeClr val="tx1"/>
          </a:solidFill>
          <a:latin typeface="+mn-lt"/>
          <a:ea typeface="+mn-ea"/>
          <a:cs typeface="+mn-cs"/>
        </a:defRPr>
      </a:lvl7pPr>
      <a:lvl8pPr marL="3809937" algn="l" defTabSz="544277" rtl="0" eaLnBrk="1" latinLnBrk="0" hangingPunct="1">
        <a:defRPr sz="2176" kern="1200">
          <a:solidFill>
            <a:schemeClr val="tx1"/>
          </a:solidFill>
          <a:latin typeface="+mn-lt"/>
          <a:ea typeface="+mn-ea"/>
          <a:cs typeface="+mn-cs"/>
        </a:defRPr>
      </a:lvl8pPr>
      <a:lvl9pPr marL="4354213" algn="l" defTabSz="544277" rtl="0" eaLnBrk="1" latinLnBrk="0" hangingPunct="1">
        <a:defRPr sz="2176"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2.png"/><Relationship Id="rId3" Type="http://schemas.openxmlformats.org/officeDocument/2006/relationships/hyperlink" Target="https://www.youtube.com/user/appclubim" TargetMode="External"/><Relationship Id="rId7" Type="http://schemas.openxmlformats.org/officeDocument/2006/relationships/image" Target="../media/image27.png"/><Relationship Id="rId12" Type="http://schemas.openxmlformats.org/officeDocument/2006/relationships/image" Target="../media/image31.png"/><Relationship Id="rId2" Type="http://schemas.openxmlformats.org/officeDocument/2006/relationships/hyperlink" Target="https://twitter.com/appclubim" TargetMode="External"/><Relationship Id="rId1" Type="http://schemas.openxmlformats.org/officeDocument/2006/relationships/slideLayout" Target="../slideLayouts/slideLayout190.xml"/><Relationship Id="rId6" Type="http://schemas.openxmlformats.org/officeDocument/2006/relationships/image" Target="../media/image26.png"/><Relationship Id="rId11" Type="http://schemas.openxmlformats.org/officeDocument/2006/relationships/image" Target="../media/image23.png"/><Relationship Id="rId5" Type="http://schemas.openxmlformats.org/officeDocument/2006/relationships/hyperlink" Target="http://www.meetup.com/AppClub/" TargetMode="External"/><Relationship Id="rId10" Type="http://schemas.openxmlformats.org/officeDocument/2006/relationships/image" Target="../media/image30.png"/><Relationship Id="rId4" Type="http://schemas.openxmlformats.org/officeDocument/2006/relationships/hyperlink" Target="https://www.facebook.com/appclub.im/" TargetMode="External"/><Relationship Id="rId9" Type="http://schemas.openxmlformats.org/officeDocument/2006/relationships/image" Target="../media/image29.png"/></Relationships>
</file>

<file path=ppt/slides/_rels/slide1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2.png"/><Relationship Id="rId1" Type="http://schemas.openxmlformats.org/officeDocument/2006/relationships/slideLayout" Target="../slideLayouts/slideLayout14.xml"/><Relationship Id="rId5" Type="http://schemas.openxmlformats.org/officeDocument/2006/relationships/image" Target="../media/image49.png"/><Relationship Id="rId4" Type="http://schemas.openxmlformats.org/officeDocument/2006/relationships/image" Target="../media/image48.png"/></Relationships>
</file>

<file path=ppt/slides/_rels/slide11.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image" Target="../media/image42.png"/><Relationship Id="rId1" Type="http://schemas.openxmlformats.org/officeDocument/2006/relationships/slideLayout" Target="../slideLayouts/slideLayout14.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 Id="rId9" Type="http://schemas.openxmlformats.org/officeDocument/2006/relationships/image" Target="../media/image52.png"/></Relationships>
</file>

<file path=ppt/slides/_rels/slide12.xml.rels><?xml version="1.0" encoding="UTF-8" standalone="yes"?>
<Relationships xmlns="http://schemas.openxmlformats.org/package/2006/relationships"><Relationship Id="rId2" Type="http://schemas.openxmlformats.org/officeDocument/2006/relationships/hyperlink" Target="https://en.wikipedia.org/wiki/Microsoft_Exchange_Server" TargetMode="External"/><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2" Type="http://schemas.openxmlformats.org/officeDocument/2006/relationships/hyperlink" Target="https://modernizr.com/" TargetMode="External"/><Relationship Id="rId1" Type="http://schemas.openxmlformats.org/officeDocument/2006/relationships/slideLayout" Target="../slideLayouts/slideLayout25.xml"/></Relationships>
</file>

<file path=ppt/slides/_rels/slide1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14.xml"/><Relationship Id="rId4" Type="http://schemas.openxmlformats.org/officeDocument/2006/relationships/hyperlink" Target="http://www.w3.org/TR/2013/WD-css-fonts-3-20130711/#same-origin-restriction"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7.xml"/><Relationship Id="rId1" Type="http://schemas.openxmlformats.org/officeDocument/2006/relationships/slideLayout" Target="../slideLayouts/slideLayout27.xml"/><Relationship Id="rId4" Type="http://schemas.openxmlformats.org/officeDocument/2006/relationships/image" Target="../media/image56.png"/></Relationships>
</file>

<file path=ppt/slides/_rels/slide1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8.xml.rels><?xml version="1.0" encoding="UTF-8" standalone="yes"?>
<Relationships xmlns="http://schemas.openxmlformats.org/package/2006/relationships"><Relationship Id="rId2" Type="http://schemas.openxmlformats.org/officeDocument/2006/relationships/image" Target="../media/image59.gif"/><Relationship Id="rId1" Type="http://schemas.openxmlformats.org/officeDocument/2006/relationships/slideLayout" Target="../slideLayouts/slideLayout2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8" Type="http://schemas.openxmlformats.org/officeDocument/2006/relationships/image" Target="../media/image66.png"/><Relationship Id="rId13" Type="http://schemas.openxmlformats.org/officeDocument/2006/relationships/image" Target="../media/image71.png"/><Relationship Id="rId3" Type="http://schemas.openxmlformats.org/officeDocument/2006/relationships/image" Target="../media/image61.png"/><Relationship Id="rId7" Type="http://schemas.openxmlformats.org/officeDocument/2006/relationships/image" Target="../media/image65.png"/><Relationship Id="rId12" Type="http://schemas.openxmlformats.org/officeDocument/2006/relationships/image" Target="../media/image70.png"/><Relationship Id="rId2" Type="http://schemas.openxmlformats.org/officeDocument/2006/relationships/image" Target="../media/image60.png"/><Relationship Id="rId16" Type="http://schemas.openxmlformats.org/officeDocument/2006/relationships/image" Target="../media/image74.png"/><Relationship Id="rId1" Type="http://schemas.openxmlformats.org/officeDocument/2006/relationships/slideLayout" Target="../slideLayouts/slideLayout14.xml"/><Relationship Id="rId6" Type="http://schemas.openxmlformats.org/officeDocument/2006/relationships/image" Target="../media/image64.png"/><Relationship Id="rId11" Type="http://schemas.openxmlformats.org/officeDocument/2006/relationships/image" Target="../media/image69.png"/><Relationship Id="rId5" Type="http://schemas.openxmlformats.org/officeDocument/2006/relationships/image" Target="../media/image63.png"/><Relationship Id="rId15" Type="http://schemas.openxmlformats.org/officeDocument/2006/relationships/image" Target="../media/image73.png"/><Relationship Id="rId10" Type="http://schemas.openxmlformats.org/officeDocument/2006/relationships/image" Target="../media/image68.png"/><Relationship Id="rId4" Type="http://schemas.openxmlformats.org/officeDocument/2006/relationships/image" Target="../media/image62.png"/><Relationship Id="rId9" Type="http://schemas.openxmlformats.org/officeDocument/2006/relationships/image" Target="../media/image67.png"/><Relationship Id="rId14" Type="http://schemas.openxmlformats.org/officeDocument/2006/relationships/image" Target="../media/image72.png"/></Relationships>
</file>

<file path=ppt/slides/_rels/slide2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chart" Target="../charts/chart1.xm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3" Type="http://schemas.openxmlformats.org/officeDocument/2006/relationships/image" Target="../media/image77.png"/><Relationship Id="rId7" Type="http://schemas.openxmlformats.org/officeDocument/2006/relationships/image" Target="../media/image81.png"/><Relationship Id="rId2" Type="http://schemas.openxmlformats.org/officeDocument/2006/relationships/image" Target="../media/image76.png"/><Relationship Id="rId1" Type="http://schemas.openxmlformats.org/officeDocument/2006/relationships/slideLayout" Target="../slideLayouts/slideLayout28.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png"/></Relationships>
</file>

<file path=ppt/slides/_rels/slide25.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8.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4.xml"/></Relationships>
</file>

<file path=ppt/slides/_rels/slide27.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0.xml"/><Relationship Id="rId1" Type="http://schemas.openxmlformats.org/officeDocument/2006/relationships/slideLayout" Target="../slideLayouts/slideLayout119.xml"/></Relationships>
</file>

<file path=ppt/slides/_rels/slide2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1.xml"/><Relationship Id="rId1" Type="http://schemas.openxmlformats.org/officeDocument/2006/relationships/slideLayout" Target="../slideLayouts/slideLayout113.xml"/><Relationship Id="rId4" Type="http://schemas.openxmlformats.org/officeDocument/2006/relationships/image" Target="../media/image86.png"/></Relationships>
</file>

<file path=ppt/slides/_rels/slide29.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12.xml"/><Relationship Id="rId1" Type="http://schemas.openxmlformats.org/officeDocument/2006/relationships/slideLayout" Target="../slideLayouts/slideLayout12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notesSlide" Target="../notesSlides/notesSlide13.xml"/><Relationship Id="rId1" Type="http://schemas.openxmlformats.org/officeDocument/2006/relationships/slideLayout" Target="../slideLayouts/slideLayout12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91.png"/></Relationships>
</file>

<file path=ppt/slides/_rels/slide34.xml.rels><?xml version="1.0" encoding="UTF-8" standalone="yes"?>
<Relationships xmlns="http://schemas.openxmlformats.org/package/2006/relationships"><Relationship Id="rId2" Type="http://schemas.openxmlformats.org/officeDocument/2006/relationships/image" Target="../media/image92.jpg"/><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5.xml"/></Relationships>
</file>

<file path=ppt/slides/_rels/slide38.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3" Type="http://schemas.openxmlformats.org/officeDocument/2006/relationships/hyperlink" Target="http://dev.modern.ie/" TargetMode="External"/><Relationship Id="rId7" Type="http://schemas.openxmlformats.org/officeDocument/2006/relationships/hyperlink" Target="https://dev.windows.com/en-us/microsoft-edge/tools/screenshots/" TargetMode="External"/><Relationship Id="rId2" Type="http://schemas.openxmlformats.org/officeDocument/2006/relationships/notesSlide" Target="../notesSlides/notesSlide14.xml"/><Relationship Id="rId1" Type="http://schemas.openxmlformats.org/officeDocument/2006/relationships/slideLayout" Target="../slideLayouts/slideLayout167.xml"/><Relationship Id="rId6" Type="http://schemas.openxmlformats.org/officeDocument/2006/relationships/hyperlink" Target="https://dev.windows.com/en-us/microsoft-edge/tools/staticscan/" TargetMode="External"/><Relationship Id="rId5" Type="http://schemas.openxmlformats.org/officeDocument/2006/relationships/hyperlink" Target="https://dev.windows.com/en-us/microsoft-edge/platform/status/" TargetMode="External"/><Relationship Id="rId4" Type="http://schemas.openxmlformats.org/officeDocument/2006/relationships/hyperlink" Target="https://blogs.msdn.microsoft.com/benriga/2015/11/10/important-microsoft-edge-urls-for-devs-2/"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xml"/><Relationship Id="rId1" Type="http://schemas.openxmlformats.org/officeDocument/2006/relationships/slideLayout" Target="../slideLayouts/slideLayout60.xml"/></Relationships>
</file>

<file path=ppt/slides/_rels/slide40.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15.xml"/><Relationship Id="rId1" Type="http://schemas.openxmlformats.org/officeDocument/2006/relationships/slideLayout" Target="../slideLayouts/slideLayout16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6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68.xml"/></Relationships>
</file>

<file path=ppt/slides/_rels/slide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xml"/><Relationship Id="rId1" Type="http://schemas.openxmlformats.org/officeDocument/2006/relationships/slideLayout" Target="../slideLayouts/slideLayout60.xml"/></Relationships>
</file>

<file path=ppt/slides/_rels/slide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xml"/><Relationship Id="rId1" Type="http://schemas.openxmlformats.org/officeDocument/2006/relationships/slideLayout" Target="../slideLayouts/slideLayout10.xml"/><Relationship Id="rId4" Type="http://schemas.openxmlformats.org/officeDocument/2006/relationships/image" Target="../media/image36.png"/></Relationships>
</file>

<file path=ppt/slides/_rels/slide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xml"/><Relationship Id="rId1" Type="http://schemas.openxmlformats.org/officeDocument/2006/relationships/slideLayout" Target="../slideLayouts/slideLayout84.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image" Target="../media/image41.png"/><Relationship Id="rId1" Type="http://schemas.openxmlformats.org/officeDocument/2006/relationships/slideLayout" Target="../slideLayouts/slideLayout14.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67047" y="2519354"/>
            <a:ext cx="11479535" cy="3633367"/>
          </a:xfrm>
        </p:spPr>
        <p:txBody>
          <a:bodyPr/>
          <a:lstStyle/>
          <a:p>
            <a:pPr marL="0" indent="0">
              <a:buNone/>
            </a:pPr>
            <a:endParaRPr lang="en-US" sz="2448" dirty="0">
              <a:latin typeface="Segoe UI Light" panose="020B0502040204020203" pitchFamily="34" charset="0"/>
              <a:cs typeface="Segoe UI Light" panose="020B0502040204020203" pitchFamily="34" charset="0"/>
            </a:endParaRPr>
          </a:p>
          <a:p>
            <a:pPr marL="0" indent="0">
              <a:buNone/>
            </a:pPr>
            <a:endParaRPr lang="ru-RU" sz="2448" dirty="0">
              <a:latin typeface="Segoe UI Light" panose="020B0502040204020203" pitchFamily="34" charset="0"/>
              <a:cs typeface="Segoe UI Light" panose="020B0502040204020203" pitchFamily="34" charset="0"/>
            </a:endParaRPr>
          </a:p>
          <a:p>
            <a:pPr marL="0" indent="0">
              <a:buNone/>
            </a:pPr>
            <a:endParaRPr lang="en-US" sz="2448" dirty="0">
              <a:latin typeface="Segoe UI Light" panose="020B0502040204020203" pitchFamily="34" charset="0"/>
              <a:cs typeface="Segoe UI Light" panose="020B0502040204020203" pitchFamily="34" charset="0"/>
            </a:endParaRPr>
          </a:p>
          <a:p>
            <a:pPr marL="0" indent="0">
              <a:buNone/>
            </a:pPr>
            <a:r>
              <a:rPr lang="en-US" sz="2448" dirty="0">
                <a:latin typeface="Segoe UI Light" panose="020B0502040204020203" pitchFamily="34" charset="0"/>
                <a:cs typeface="Segoe UI Light" panose="020B0502040204020203" pitchFamily="34" charset="0"/>
                <a:hlinkClick r:id="rId2"/>
              </a:rPr>
              <a:t>https://twitter.com/appclubim</a:t>
            </a:r>
            <a:r>
              <a:rPr lang="en-US" sz="2448" dirty="0">
                <a:latin typeface="Segoe UI Light" panose="020B0502040204020203" pitchFamily="34" charset="0"/>
                <a:cs typeface="Segoe UI Light" panose="020B0502040204020203" pitchFamily="34" charset="0"/>
              </a:rPr>
              <a:t>                      </a:t>
            </a:r>
            <a:r>
              <a:rPr lang="en-US" sz="2448" dirty="0">
                <a:latin typeface="Segoe UI Light" panose="020B0502040204020203" pitchFamily="34" charset="0"/>
                <a:cs typeface="Segoe UI Light" panose="020B0502040204020203" pitchFamily="34" charset="0"/>
                <a:hlinkClick r:id="rId3"/>
              </a:rPr>
              <a:t>https://www.youtube.com/user/appclubim</a:t>
            </a:r>
            <a:endParaRPr lang="en-US" sz="2448" dirty="0">
              <a:latin typeface="Segoe UI Light" panose="020B0502040204020203" pitchFamily="34" charset="0"/>
              <a:cs typeface="Segoe UI Light" panose="020B0502040204020203" pitchFamily="34" charset="0"/>
            </a:endParaRPr>
          </a:p>
          <a:p>
            <a:pPr marL="0" indent="0">
              <a:buNone/>
            </a:pPr>
            <a:endParaRPr lang="en-US" sz="2448" dirty="0">
              <a:latin typeface="Segoe UI Light" panose="020B0502040204020203" pitchFamily="34" charset="0"/>
              <a:cs typeface="Segoe UI Light" panose="020B0502040204020203" pitchFamily="34" charset="0"/>
            </a:endParaRPr>
          </a:p>
          <a:p>
            <a:pPr marL="0" indent="0">
              <a:buNone/>
            </a:pPr>
            <a:endParaRPr lang="en-US" sz="2448" dirty="0">
              <a:latin typeface="Segoe UI Light" panose="020B0502040204020203" pitchFamily="34" charset="0"/>
              <a:cs typeface="Segoe UI Light" panose="020B0502040204020203" pitchFamily="34" charset="0"/>
            </a:endParaRPr>
          </a:p>
          <a:p>
            <a:pPr marL="0" indent="0">
              <a:buNone/>
            </a:pPr>
            <a:endParaRPr lang="en-US" sz="2448" dirty="0">
              <a:latin typeface="Segoe UI Light" panose="020B0502040204020203" pitchFamily="34" charset="0"/>
              <a:cs typeface="Segoe UI Light" panose="020B0502040204020203" pitchFamily="34" charset="0"/>
            </a:endParaRPr>
          </a:p>
          <a:p>
            <a:pPr marL="0" indent="0">
              <a:buNone/>
            </a:pPr>
            <a:r>
              <a:rPr lang="en-US" sz="2448" dirty="0">
                <a:latin typeface="Segoe UI Light" panose="020B0502040204020203" pitchFamily="34" charset="0"/>
                <a:cs typeface="Segoe UI Light" panose="020B0502040204020203" pitchFamily="34" charset="0"/>
                <a:hlinkClick r:id="rId4"/>
              </a:rPr>
              <a:t>https://www.facebook.com/appclub.im/</a:t>
            </a:r>
            <a:r>
              <a:rPr lang="en-US" sz="2448" dirty="0">
                <a:latin typeface="Segoe UI Light" panose="020B0502040204020203" pitchFamily="34" charset="0"/>
                <a:cs typeface="Segoe UI Light" panose="020B0502040204020203" pitchFamily="34" charset="0"/>
              </a:rPr>
              <a:t>      </a:t>
            </a:r>
            <a:r>
              <a:rPr lang="en-US" sz="2448" dirty="0">
                <a:latin typeface="Segoe UI Light" panose="020B0502040204020203" pitchFamily="34" charset="0"/>
                <a:cs typeface="Segoe UI Light" panose="020B0502040204020203" pitchFamily="34" charset="0"/>
                <a:hlinkClick r:id="rId5"/>
              </a:rPr>
              <a:t>http://www.meetup.com/AppClub/</a:t>
            </a:r>
            <a:r>
              <a:rPr lang="en-US" sz="2448" dirty="0">
                <a:latin typeface="Segoe UI Light" panose="020B0502040204020203" pitchFamily="34" charset="0"/>
                <a:cs typeface="Segoe UI Light" panose="020B0502040204020203" pitchFamily="34" charset="0"/>
              </a:rPr>
              <a:t> </a:t>
            </a:r>
          </a:p>
        </p:txBody>
      </p:sp>
      <p:pic>
        <p:nvPicPr>
          <p:cNvPr id="5" name="Picture 4"/>
          <p:cNvPicPr>
            <a:picLocks noChangeAspect="1"/>
          </p:cNvPicPr>
          <p:nvPr/>
        </p:nvPicPr>
        <p:blipFill>
          <a:blip r:embed="rId6"/>
          <a:stretch>
            <a:fillRect/>
          </a:stretch>
        </p:blipFill>
        <p:spPr>
          <a:xfrm>
            <a:off x="523135" y="3003289"/>
            <a:ext cx="3484336" cy="647645"/>
          </a:xfrm>
          <a:prstGeom prst="rect">
            <a:avLst/>
          </a:prstGeom>
        </p:spPr>
      </p:pic>
      <p:pic>
        <p:nvPicPr>
          <p:cNvPr id="6" name="Picture 5"/>
          <p:cNvPicPr>
            <a:picLocks noChangeAspect="1"/>
          </p:cNvPicPr>
          <p:nvPr/>
        </p:nvPicPr>
        <p:blipFill>
          <a:blip r:embed="rId7"/>
          <a:stretch>
            <a:fillRect/>
          </a:stretch>
        </p:blipFill>
        <p:spPr>
          <a:xfrm>
            <a:off x="6106813" y="2938523"/>
            <a:ext cx="1897603" cy="777175"/>
          </a:xfrm>
          <a:prstGeom prst="rect">
            <a:avLst/>
          </a:prstGeom>
        </p:spPr>
      </p:pic>
      <p:pic>
        <p:nvPicPr>
          <p:cNvPr id="7" name="Picture 4" descr="http://appclub.im/Images/logo.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3135" y="365479"/>
            <a:ext cx="2150169" cy="77717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9"/>
          <a:stretch>
            <a:fillRect/>
          </a:stretch>
        </p:blipFill>
        <p:spPr>
          <a:xfrm>
            <a:off x="433391" y="4770656"/>
            <a:ext cx="3218801" cy="712411"/>
          </a:xfrm>
          <a:prstGeom prst="rect">
            <a:avLst/>
          </a:prstGeom>
        </p:spPr>
      </p:pic>
      <p:pic>
        <p:nvPicPr>
          <p:cNvPr id="9" name="Picture 8"/>
          <p:cNvPicPr>
            <a:picLocks noChangeAspect="1"/>
          </p:cNvPicPr>
          <p:nvPr/>
        </p:nvPicPr>
        <p:blipFill>
          <a:blip r:embed="rId10"/>
          <a:stretch>
            <a:fillRect/>
          </a:stretch>
        </p:blipFill>
        <p:spPr>
          <a:xfrm>
            <a:off x="6106813" y="4705892"/>
            <a:ext cx="1204621" cy="777175"/>
          </a:xfrm>
          <a:prstGeom prst="rect">
            <a:avLst/>
          </a:prstGeom>
        </p:spPr>
      </p:pic>
      <p:pic>
        <p:nvPicPr>
          <p:cNvPr id="2050" name="Picture 2" descr="http://devrain.com/Images/logo.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946700" y="254903"/>
            <a:ext cx="2088813" cy="88774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donor.ua/Content/Images/logo-colored.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055614" y="520914"/>
            <a:ext cx="2741854" cy="621736"/>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www.chasopys.kiev.ua/static/css/images/logo.pn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499487" y="188756"/>
            <a:ext cx="1347094" cy="18522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454577"/>
      </p:ext>
    </p:extLst>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User-Agent Strings</a:t>
            </a:r>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88870" y="1548109"/>
            <a:ext cx="647189" cy="685800"/>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70570" y="3453601"/>
            <a:ext cx="685800" cy="685800"/>
          </a:xfrm>
          <a:prstGeom prst="rect">
            <a:avLst/>
          </a:prstGeom>
        </p:spPr>
      </p:pic>
      <p:sp>
        <p:nvSpPr>
          <p:cNvPr id="6" name="Rectangle 5"/>
          <p:cNvSpPr/>
          <p:nvPr/>
        </p:nvSpPr>
        <p:spPr>
          <a:xfrm>
            <a:off x="3055938" y="4506873"/>
            <a:ext cx="7301911" cy="507831"/>
          </a:xfrm>
          <a:prstGeom prst="rect">
            <a:avLst/>
          </a:prstGeom>
        </p:spPr>
        <p:txBody>
          <a:bodyPr wrap="square">
            <a:spAutoFit/>
          </a:bodyPr>
          <a:lstStyle/>
          <a:p>
            <a:r>
              <a:rPr lang="en-US" sz="1350" dirty="0">
                <a:solidFill>
                  <a:schemeClr val="accent4"/>
                </a:solidFill>
              </a:rPr>
              <a:t>Mozilla/5.0</a:t>
            </a:r>
            <a:r>
              <a:rPr lang="en-US" sz="1350" dirty="0"/>
              <a:t> (Windows NT 10.0; Win64; x64) </a:t>
            </a:r>
            <a:r>
              <a:rPr lang="en-US" sz="1350" dirty="0" err="1">
                <a:solidFill>
                  <a:schemeClr val="accent4"/>
                </a:solidFill>
              </a:rPr>
              <a:t>AppleWebKit</a:t>
            </a:r>
            <a:r>
              <a:rPr lang="en-US" sz="1350" dirty="0">
                <a:solidFill>
                  <a:schemeClr val="accent4"/>
                </a:solidFill>
              </a:rPr>
              <a:t>/537.36</a:t>
            </a:r>
            <a:r>
              <a:rPr lang="en-US" sz="1350" dirty="0"/>
              <a:t> </a:t>
            </a:r>
            <a:r>
              <a:rPr lang="en-US" sz="1350" dirty="0">
                <a:solidFill>
                  <a:schemeClr val="accent4"/>
                </a:solidFill>
              </a:rPr>
              <a:t>(KHTML, like Gecko) Chrome/42.0.2311.135 Safari/537.36 </a:t>
            </a:r>
            <a:r>
              <a:rPr lang="en-US" sz="1350" dirty="0"/>
              <a:t>Edge/12.10240</a:t>
            </a:r>
          </a:p>
        </p:txBody>
      </p:sp>
      <p:sp>
        <p:nvSpPr>
          <p:cNvPr id="7" name="Rectangle 6"/>
          <p:cNvSpPr/>
          <p:nvPr/>
        </p:nvSpPr>
        <p:spPr>
          <a:xfrm>
            <a:off x="3055938" y="2601381"/>
            <a:ext cx="7301911" cy="507831"/>
          </a:xfrm>
          <a:prstGeom prst="rect">
            <a:avLst/>
          </a:prstGeom>
        </p:spPr>
        <p:txBody>
          <a:bodyPr wrap="square">
            <a:spAutoFit/>
          </a:bodyPr>
          <a:lstStyle/>
          <a:p>
            <a:r>
              <a:rPr lang="en-US" sz="1350" dirty="0">
                <a:solidFill>
                  <a:schemeClr val="accent4"/>
                </a:solidFill>
              </a:rPr>
              <a:t>Mozilla/5.0</a:t>
            </a:r>
            <a:r>
              <a:rPr lang="en-US" sz="1350" dirty="0"/>
              <a:t> (Macintosh; Intel Mac OS X 10_10_1) </a:t>
            </a:r>
            <a:r>
              <a:rPr lang="en-US" sz="1350" dirty="0" err="1"/>
              <a:t>AppleWebKit</a:t>
            </a:r>
            <a:r>
              <a:rPr lang="en-US" sz="1350" dirty="0"/>
              <a:t>/600.1.25 </a:t>
            </a:r>
            <a:r>
              <a:rPr lang="en-US" sz="1350" dirty="0">
                <a:solidFill>
                  <a:schemeClr val="accent4"/>
                </a:solidFill>
              </a:rPr>
              <a:t>(KHTML, like Gecko) </a:t>
            </a:r>
            <a:r>
              <a:rPr lang="en-US" sz="1350" dirty="0"/>
              <a:t>Version/8.0 Safari/600.1.25</a:t>
            </a:r>
          </a:p>
        </p:txBody>
      </p:sp>
      <p:sp>
        <p:nvSpPr>
          <p:cNvPr id="8" name="Rectangle 7"/>
          <p:cNvSpPr/>
          <p:nvPr/>
        </p:nvSpPr>
        <p:spPr>
          <a:xfrm>
            <a:off x="3055938" y="3554127"/>
            <a:ext cx="7429492" cy="507831"/>
          </a:xfrm>
          <a:prstGeom prst="rect">
            <a:avLst/>
          </a:prstGeom>
        </p:spPr>
        <p:txBody>
          <a:bodyPr wrap="square">
            <a:spAutoFit/>
          </a:bodyPr>
          <a:lstStyle/>
          <a:p>
            <a:r>
              <a:rPr lang="en-US" sz="1350" dirty="0">
                <a:solidFill>
                  <a:schemeClr val="accent4"/>
                </a:solidFill>
              </a:rPr>
              <a:t>Mozilla/5.0 </a:t>
            </a:r>
            <a:r>
              <a:rPr lang="en-US" sz="1350" dirty="0"/>
              <a:t>(Windows NT 10.0; WOW64) </a:t>
            </a:r>
            <a:r>
              <a:rPr lang="en-US" sz="1350" dirty="0" err="1">
                <a:solidFill>
                  <a:schemeClr val="accent4"/>
                </a:solidFill>
              </a:rPr>
              <a:t>AppleWebKit</a:t>
            </a:r>
            <a:r>
              <a:rPr lang="en-US" sz="1350" dirty="0">
                <a:solidFill>
                  <a:schemeClr val="accent4"/>
                </a:solidFill>
              </a:rPr>
              <a:t>/537.36 (KHTML, like Gecko) </a:t>
            </a:r>
            <a:r>
              <a:rPr lang="en-US" sz="1350" dirty="0"/>
              <a:t>Chrome/44.0.2403.89 </a:t>
            </a:r>
            <a:r>
              <a:rPr lang="en-US" sz="1350" dirty="0">
                <a:solidFill>
                  <a:schemeClr val="accent4"/>
                </a:solidFill>
              </a:rPr>
              <a:t>Safari/537.36</a:t>
            </a:r>
          </a:p>
        </p:txBody>
      </p:sp>
      <p:sp>
        <p:nvSpPr>
          <p:cNvPr id="9" name="Rectangle 8"/>
          <p:cNvSpPr/>
          <p:nvPr/>
        </p:nvSpPr>
        <p:spPr>
          <a:xfrm>
            <a:off x="3055937" y="1694412"/>
            <a:ext cx="7301910" cy="300082"/>
          </a:xfrm>
          <a:prstGeom prst="rect">
            <a:avLst/>
          </a:prstGeom>
        </p:spPr>
        <p:txBody>
          <a:bodyPr wrap="square">
            <a:spAutoFit/>
          </a:bodyPr>
          <a:lstStyle/>
          <a:p>
            <a:r>
              <a:rPr lang="en-US" sz="1350" dirty="0">
                <a:solidFill>
                  <a:schemeClr val="accent4"/>
                </a:solidFill>
              </a:rPr>
              <a:t>Mozilla/5.0 </a:t>
            </a:r>
            <a:r>
              <a:rPr lang="en-US" sz="1350" dirty="0"/>
              <a:t>(Windows NT 10.0; WOW64; rv:39.0) </a:t>
            </a:r>
            <a:r>
              <a:rPr lang="en-US" sz="1350" dirty="0">
                <a:solidFill>
                  <a:schemeClr val="accent4"/>
                </a:solidFill>
              </a:rPr>
              <a:t>Gecko/20100101</a:t>
            </a:r>
            <a:r>
              <a:rPr lang="en-US" sz="1350" dirty="0"/>
              <a:t> Firefox/39.0</a:t>
            </a:r>
          </a:p>
        </p:txBody>
      </p:sp>
      <p:pic>
        <p:nvPicPr>
          <p:cNvPr id="10" name="Picture 9"/>
          <p:cNvPicPr>
            <a:picLocks noChangeAspect="1"/>
          </p:cNvPicPr>
          <p:nvPr/>
        </p:nvPicPr>
        <p:blipFill>
          <a:blip r:embed="rId4">
            <a:biLevel thresh="25000"/>
            <a:extLst>
              <a:ext uri="{28A0092B-C50C-407E-A947-70E740481C1C}">
                <a14:useLocalDpi xmlns:a14="http://schemas.microsoft.com/office/drawing/2010/main" val="0"/>
              </a:ext>
            </a:extLst>
          </a:blip>
          <a:stretch>
            <a:fillRect/>
          </a:stretch>
        </p:blipFill>
        <p:spPr>
          <a:xfrm>
            <a:off x="2182091" y="4402491"/>
            <a:ext cx="660745" cy="716593"/>
          </a:xfrm>
          <a:prstGeom prst="rect">
            <a:avLst/>
          </a:prstGeom>
        </p:spPr>
      </p:pic>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03437" y="2432541"/>
            <a:ext cx="833223" cy="833223"/>
          </a:xfrm>
          <a:prstGeom prst="rect">
            <a:avLst/>
          </a:prstGeom>
        </p:spPr>
      </p:pic>
      <p:sp>
        <p:nvSpPr>
          <p:cNvPr id="3" name="Rectangle 2"/>
          <p:cNvSpPr/>
          <p:nvPr/>
        </p:nvSpPr>
        <p:spPr>
          <a:xfrm>
            <a:off x="394663" y="6296013"/>
            <a:ext cx="5322547" cy="369332"/>
          </a:xfrm>
          <a:prstGeom prst="rect">
            <a:avLst/>
          </a:prstGeom>
        </p:spPr>
        <p:txBody>
          <a:bodyPr wrap="none">
            <a:spAutoFit/>
          </a:bodyPr>
          <a:lstStyle/>
          <a:p>
            <a:r>
              <a:rPr lang="en-US" dirty="0"/>
              <a:t>http://webaim.org/blog/user-agent-string-history/</a:t>
            </a:r>
          </a:p>
        </p:txBody>
      </p:sp>
    </p:spTree>
    <p:extLst>
      <p:ext uri="{BB962C8B-B14F-4D97-AF65-F5344CB8AC3E}">
        <p14:creationId xmlns:p14="http://schemas.microsoft.com/office/powerpoint/2010/main" val="4057347793"/>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User-Agent Strings</a:t>
            </a:r>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88870" y="1548109"/>
            <a:ext cx="647189" cy="685800"/>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70570" y="3453601"/>
            <a:ext cx="685800" cy="685800"/>
          </a:xfrm>
          <a:prstGeom prst="rect">
            <a:avLst/>
          </a:prstGeom>
        </p:spPr>
      </p:pic>
      <p:sp>
        <p:nvSpPr>
          <p:cNvPr id="6" name="Rectangle 5"/>
          <p:cNvSpPr/>
          <p:nvPr/>
        </p:nvSpPr>
        <p:spPr>
          <a:xfrm>
            <a:off x="3055938" y="4506873"/>
            <a:ext cx="7301911" cy="507831"/>
          </a:xfrm>
          <a:prstGeom prst="rect">
            <a:avLst/>
          </a:prstGeom>
        </p:spPr>
        <p:txBody>
          <a:bodyPr wrap="square">
            <a:spAutoFit/>
          </a:bodyPr>
          <a:lstStyle/>
          <a:p>
            <a:r>
              <a:rPr lang="en-US" sz="1350" dirty="0">
                <a:solidFill>
                  <a:schemeClr val="accent4"/>
                </a:solidFill>
              </a:rPr>
              <a:t>Mozilla/5.0</a:t>
            </a:r>
            <a:r>
              <a:rPr lang="en-US" sz="1350" dirty="0"/>
              <a:t> (Windows NT 10.0; Win64; x64) </a:t>
            </a:r>
            <a:r>
              <a:rPr lang="en-US" sz="1350" dirty="0" err="1">
                <a:solidFill>
                  <a:schemeClr val="accent4"/>
                </a:solidFill>
              </a:rPr>
              <a:t>AppleWebKit</a:t>
            </a:r>
            <a:r>
              <a:rPr lang="en-US" sz="1350" dirty="0">
                <a:solidFill>
                  <a:schemeClr val="accent4"/>
                </a:solidFill>
              </a:rPr>
              <a:t>/537.36</a:t>
            </a:r>
            <a:r>
              <a:rPr lang="en-US" sz="1350" dirty="0"/>
              <a:t> </a:t>
            </a:r>
            <a:r>
              <a:rPr lang="en-US" sz="1350" dirty="0">
                <a:solidFill>
                  <a:schemeClr val="accent4"/>
                </a:solidFill>
              </a:rPr>
              <a:t>(KHTML, like Gecko) Chrome/42.0.2311.135 Safari/537.36 </a:t>
            </a:r>
            <a:r>
              <a:rPr lang="en-US" sz="1350" dirty="0"/>
              <a:t>Edge/12.10240</a:t>
            </a:r>
          </a:p>
        </p:txBody>
      </p:sp>
      <p:sp>
        <p:nvSpPr>
          <p:cNvPr id="7" name="Rectangle 6"/>
          <p:cNvSpPr/>
          <p:nvPr/>
        </p:nvSpPr>
        <p:spPr>
          <a:xfrm>
            <a:off x="3055938" y="2601381"/>
            <a:ext cx="7301911" cy="507831"/>
          </a:xfrm>
          <a:prstGeom prst="rect">
            <a:avLst/>
          </a:prstGeom>
        </p:spPr>
        <p:txBody>
          <a:bodyPr wrap="square">
            <a:spAutoFit/>
          </a:bodyPr>
          <a:lstStyle/>
          <a:p>
            <a:r>
              <a:rPr lang="en-US" sz="1350" dirty="0">
                <a:solidFill>
                  <a:schemeClr val="accent4"/>
                </a:solidFill>
              </a:rPr>
              <a:t>Mozilla/5.0</a:t>
            </a:r>
            <a:r>
              <a:rPr lang="en-US" sz="1350" dirty="0"/>
              <a:t> (Macintosh; Intel Mac OS X 10_10_1) </a:t>
            </a:r>
            <a:r>
              <a:rPr lang="en-US" sz="1350" dirty="0" err="1"/>
              <a:t>AppleWebKit</a:t>
            </a:r>
            <a:r>
              <a:rPr lang="en-US" sz="1350" dirty="0"/>
              <a:t>/600.1.25 </a:t>
            </a:r>
            <a:r>
              <a:rPr lang="en-US" sz="1350" dirty="0">
                <a:solidFill>
                  <a:schemeClr val="accent4"/>
                </a:solidFill>
              </a:rPr>
              <a:t>(KHTML, like Gecko) </a:t>
            </a:r>
            <a:r>
              <a:rPr lang="en-US" sz="1350" dirty="0"/>
              <a:t>Version/8.0 Safari/600.1.25</a:t>
            </a:r>
          </a:p>
        </p:txBody>
      </p:sp>
      <p:sp>
        <p:nvSpPr>
          <p:cNvPr id="8" name="Rectangle 7"/>
          <p:cNvSpPr/>
          <p:nvPr/>
        </p:nvSpPr>
        <p:spPr>
          <a:xfrm>
            <a:off x="3055938" y="3554127"/>
            <a:ext cx="7429492" cy="507831"/>
          </a:xfrm>
          <a:prstGeom prst="rect">
            <a:avLst/>
          </a:prstGeom>
        </p:spPr>
        <p:txBody>
          <a:bodyPr wrap="square">
            <a:spAutoFit/>
          </a:bodyPr>
          <a:lstStyle/>
          <a:p>
            <a:r>
              <a:rPr lang="en-US" sz="1350" dirty="0">
                <a:solidFill>
                  <a:schemeClr val="accent4"/>
                </a:solidFill>
              </a:rPr>
              <a:t>Mozilla/5.0 </a:t>
            </a:r>
            <a:r>
              <a:rPr lang="en-US" sz="1350" dirty="0"/>
              <a:t>(Windows NT 10.0; WOW64) </a:t>
            </a:r>
            <a:r>
              <a:rPr lang="en-US" sz="1350" dirty="0" err="1">
                <a:solidFill>
                  <a:schemeClr val="accent4"/>
                </a:solidFill>
              </a:rPr>
              <a:t>AppleWebKit</a:t>
            </a:r>
            <a:r>
              <a:rPr lang="en-US" sz="1350" dirty="0">
                <a:solidFill>
                  <a:schemeClr val="accent4"/>
                </a:solidFill>
              </a:rPr>
              <a:t>/537.36 (KHTML, like Gecko) </a:t>
            </a:r>
            <a:r>
              <a:rPr lang="en-US" sz="1350" dirty="0"/>
              <a:t>Chrome/44.0.2403.89 </a:t>
            </a:r>
            <a:r>
              <a:rPr lang="en-US" sz="1350" dirty="0">
                <a:solidFill>
                  <a:schemeClr val="accent4"/>
                </a:solidFill>
              </a:rPr>
              <a:t>Safari/537.36</a:t>
            </a:r>
          </a:p>
        </p:txBody>
      </p:sp>
      <p:sp>
        <p:nvSpPr>
          <p:cNvPr id="9" name="Rectangle 8"/>
          <p:cNvSpPr/>
          <p:nvPr/>
        </p:nvSpPr>
        <p:spPr>
          <a:xfrm>
            <a:off x="3055937" y="1694412"/>
            <a:ext cx="7301910" cy="300082"/>
          </a:xfrm>
          <a:prstGeom prst="rect">
            <a:avLst/>
          </a:prstGeom>
        </p:spPr>
        <p:txBody>
          <a:bodyPr wrap="square">
            <a:spAutoFit/>
          </a:bodyPr>
          <a:lstStyle/>
          <a:p>
            <a:r>
              <a:rPr lang="en-US" sz="1350" dirty="0">
                <a:solidFill>
                  <a:schemeClr val="accent4"/>
                </a:solidFill>
              </a:rPr>
              <a:t>Mozilla/5.0 </a:t>
            </a:r>
            <a:r>
              <a:rPr lang="en-US" sz="1350" dirty="0"/>
              <a:t>(Windows NT 10.0; WOW64; </a:t>
            </a:r>
            <a:r>
              <a:rPr lang="en-US" sz="1350" dirty="0" smtClean="0"/>
              <a:t>rv:39.0</a:t>
            </a:r>
            <a:r>
              <a:rPr lang="en-US" sz="1350" dirty="0"/>
              <a:t>) </a:t>
            </a:r>
            <a:r>
              <a:rPr lang="en-US" sz="1350" dirty="0">
                <a:solidFill>
                  <a:schemeClr val="accent4"/>
                </a:solidFill>
              </a:rPr>
              <a:t>Gecko/20100101</a:t>
            </a:r>
            <a:r>
              <a:rPr lang="en-US" sz="1350" dirty="0"/>
              <a:t> </a:t>
            </a:r>
            <a:r>
              <a:rPr lang="en-US" sz="1350" dirty="0" smtClean="0"/>
              <a:t>Firefox/39.0</a:t>
            </a:r>
            <a:endParaRPr lang="en-US" sz="1350" dirty="0"/>
          </a:p>
        </p:txBody>
      </p:sp>
      <p:pic>
        <p:nvPicPr>
          <p:cNvPr id="10" name="Picture 9"/>
          <p:cNvPicPr>
            <a:picLocks noChangeAspect="1"/>
          </p:cNvPicPr>
          <p:nvPr/>
        </p:nvPicPr>
        <p:blipFill>
          <a:blip r:embed="rId4">
            <a:biLevel thresh="25000"/>
            <a:extLst>
              <a:ext uri="{28A0092B-C50C-407E-A947-70E740481C1C}">
                <a14:useLocalDpi xmlns:a14="http://schemas.microsoft.com/office/drawing/2010/main" val="0"/>
              </a:ext>
            </a:extLst>
          </a:blip>
          <a:stretch>
            <a:fillRect/>
          </a:stretch>
        </p:blipFill>
        <p:spPr>
          <a:xfrm>
            <a:off x="2182091" y="4402491"/>
            <a:ext cx="660745" cy="716593"/>
          </a:xfrm>
          <a:prstGeom prst="rect">
            <a:avLst/>
          </a:prstGeom>
        </p:spPr>
      </p:pic>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03437" y="2432541"/>
            <a:ext cx="833223" cy="833223"/>
          </a:xfrm>
          <a:prstGeom prst="rect">
            <a:avLst/>
          </a:prstGeom>
        </p:spPr>
      </p:pic>
      <p:cxnSp>
        <p:nvCxnSpPr>
          <p:cNvPr id="11" name="Straight Arrow Connector 10"/>
          <p:cNvCxnSpPr/>
          <p:nvPr/>
        </p:nvCxnSpPr>
        <p:spPr>
          <a:xfrm flipH="1" flipV="1">
            <a:off x="7627937" y="1994494"/>
            <a:ext cx="2095500" cy="606887"/>
          </a:xfrm>
          <a:prstGeom prst="straightConnector1">
            <a:avLst/>
          </a:prstGeom>
          <a:ln w="38100">
            <a:solidFill>
              <a:schemeClr val="accent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H="1" flipV="1">
            <a:off x="4465637" y="3040062"/>
            <a:ext cx="723900" cy="762000"/>
          </a:xfrm>
          <a:prstGeom prst="straightConnector1">
            <a:avLst/>
          </a:prstGeom>
          <a:ln w="38100">
            <a:solidFill>
              <a:schemeClr val="accent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8" idx="0"/>
          </p:cNvCxnSpPr>
          <p:nvPr/>
        </p:nvCxnSpPr>
        <p:spPr>
          <a:xfrm flipV="1">
            <a:off x="6770684" y="2849562"/>
            <a:ext cx="400053" cy="704565"/>
          </a:xfrm>
          <a:prstGeom prst="straightConnector1">
            <a:avLst/>
          </a:prstGeom>
          <a:ln w="38100">
            <a:solidFill>
              <a:schemeClr val="accent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V="1">
            <a:off x="3551237" y="4030662"/>
            <a:ext cx="190500" cy="762000"/>
          </a:xfrm>
          <a:prstGeom prst="straightConnector1">
            <a:avLst/>
          </a:prstGeom>
          <a:ln w="38100">
            <a:solidFill>
              <a:schemeClr val="accent4"/>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19" name="Picture 1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942137" y="551572"/>
            <a:ext cx="685800" cy="685800"/>
          </a:xfrm>
          <a:prstGeom prst="rect">
            <a:avLst/>
          </a:prstGeom>
        </p:spPr>
      </p:pic>
      <p:cxnSp>
        <p:nvCxnSpPr>
          <p:cNvPr id="21" name="Straight Arrow Connector 20"/>
          <p:cNvCxnSpPr/>
          <p:nvPr/>
        </p:nvCxnSpPr>
        <p:spPr>
          <a:xfrm flipV="1">
            <a:off x="3646487" y="894472"/>
            <a:ext cx="3181350" cy="799940"/>
          </a:xfrm>
          <a:prstGeom prst="straightConnector1">
            <a:avLst/>
          </a:prstGeom>
          <a:ln w="38100">
            <a:solidFill>
              <a:schemeClr val="accent4"/>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22" name="Picture 21"/>
          <p:cNvPicPr>
            <a:picLocks noChangeAspect="1"/>
          </p:cNvPicPr>
          <p:nvPr/>
        </p:nvPicPr>
        <p:blipFill rotWithShape="1">
          <a:blip r:embed="rId7">
            <a:extLst>
              <a:ext uri="{BEBA8EAE-BF5A-486C-A8C5-ECC9F3942E4B}">
                <a14:imgProps xmlns:a14="http://schemas.microsoft.com/office/drawing/2010/main">
                  <a14:imgLayer r:embed="rId8">
                    <a14:imgEffect>
                      <a14:backgroundRemoval t="14706" b="74118" l="8167" r="35667">
                        <a14:foregroundMark x1="8167" y1="57647" x2="8167" y2="57647"/>
                        <a14:foregroundMark x1="12500" y1="72941" x2="12500" y2="72941"/>
                        <a14:foregroundMark x1="31500" y1="30588" x2="31500" y2="30588"/>
                        <a14:foregroundMark x1="31167" y1="30588" x2="31167" y2="30588"/>
                        <a14:foregroundMark x1="31500" y1="28235" x2="31500" y2="28235"/>
                        <a14:foregroundMark x1="29833" y1="38235" x2="29833" y2="38235"/>
                        <a14:foregroundMark x1="29500" y1="34706" x2="29500" y2="34706"/>
                        <a14:foregroundMark x1="11667" y1="31176" x2="11667" y2="31176"/>
                        <a14:foregroundMark x1="11667" y1="27647" x2="11667" y2="27647"/>
                        <a14:foregroundMark x1="13667" y1="37059" x2="13667" y2="37059"/>
                        <a14:foregroundMark x1="19833" y1="74118" x2="19833" y2="74118"/>
                      </a14:backgroundRemoval>
                    </a14:imgEffect>
                  </a14:imgLayer>
                </a14:imgProps>
              </a:ext>
              <a:ext uri="{28A0092B-C50C-407E-A947-70E740481C1C}">
                <a14:useLocalDpi xmlns:a14="http://schemas.microsoft.com/office/drawing/2010/main" val="0"/>
              </a:ext>
            </a:extLst>
          </a:blip>
          <a:srcRect l="5720" t="7653" r="60868" b="21590"/>
          <a:stretch/>
        </p:blipFill>
        <p:spPr>
          <a:xfrm>
            <a:off x="8237537" y="377951"/>
            <a:ext cx="1432367" cy="859421"/>
          </a:xfrm>
          <a:prstGeom prst="rect">
            <a:avLst/>
          </a:prstGeom>
        </p:spPr>
      </p:pic>
      <p:cxnSp>
        <p:nvCxnSpPr>
          <p:cNvPr id="24" name="Straight Arrow Connector 23"/>
          <p:cNvCxnSpPr/>
          <p:nvPr/>
        </p:nvCxnSpPr>
        <p:spPr>
          <a:xfrm flipV="1">
            <a:off x="7551737" y="1096962"/>
            <a:ext cx="685800" cy="597450"/>
          </a:xfrm>
          <a:prstGeom prst="straightConnector1">
            <a:avLst/>
          </a:prstGeom>
          <a:ln w="38100">
            <a:solidFill>
              <a:schemeClr val="accent4"/>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25" name="Picture 24"/>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028237" y="3338909"/>
            <a:ext cx="754380" cy="754380"/>
          </a:xfrm>
          <a:prstGeom prst="rect">
            <a:avLst/>
          </a:prstGeom>
        </p:spPr>
      </p:pic>
      <p:cxnSp>
        <p:nvCxnSpPr>
          <p:cNvPr id="27" name="Straight Arrow Connector 26"/>
          <p:cNvCxnSpPr/>
          <p:nvPr/>
        </p:nvCxnSpPr>
        <p:spPr>
          <a:xfrm>
            <a:off x="8751884" y="2849152"/>
            <a:ext cx="1200153" cy="648110"/>
          </a:xfrm>
          <a:prstGeom prst="straightConnector1">
            <a:avLst/>
          </a:prstGeom>
          <a:ln w="38100">
            <a:solidFill>
              <a:schemeClr val="accent4"/>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0539740"/>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3737" y="1135062"/>
            <a:ext cx="11087100" cy="2819401"/>
          </a:xfrm>
        </p:spPr>
        <p:txBody>
          <a:bodyPr/>
          <a:lstStyle/>
          <a:p>
            <a:r>
              <a:rPr lang="en-US" sz="5400" dirty="0" smtClean="0"/>
              <a:t>Please don’t do UA sniffing</a:t>
            </a:r>
            <a:r>
              <a:rPr lang="uk-UA" sz="5400" dirty="0" smtClean="0"/>
              <a:t/>
            </a:r>
            <a:br>
              <a:rPr lang="uk-UA" sz="5400" dirty="0" smtClean="0"/>
            </a:br>
            <a:r>
              <a:rPr lang="uk-UA" sz="5400" dirty="0"/>
              <a:t/>
            </a:r>
            <a:br>
              <a:rPr lang="uk-UA" sz="5400" dirty="0"/>
            </a:br>
            <a:r>
              <a:rPr lang="en-US" sz="2400" dirty="0"/>
              <a:t>The term </a:t>
            </a:r>
            <a:r>
              <a:rPr lang="en-US" sz="2400" b="1" dirty="0"/>
              <a:t>user agent sniffing</a:t>
            </a:r>
            <a:r>
              <a:rPr lang="en-US" sz="2400" dirty="0"/>
              <a:t> refers to the practice of Web sites showing different content when viewed with a certain user agent. On the Internet, this will result in a different site being shown when browsing the page with a specific browser. One example of this is </a:t>
            </a:r>
            <a:r>
              <a:rPr lang="en-US" sz="2400" dirty="0">
                <a:hlinkClick r:id="rId2" tooltip="Microsoft Exchange Server"/>
              </a:rPr>
              <a:t>Microsoft Exchange Server</a:t>
            </a:r>
            <a:r>
              <a:rPr lang="en-US" sz="2400" dirty="0"/>
              <a:t> 2003's Outlook Web Access feature. When viewed with Internet Explorer 6 or newer, more functionality is displayed compared to the same page in any other browsers, because other browsers may not be able to render content specifically designed for Internet Explorer 6. </a:t>
            </a:r>
            <a:endParaRPr lang="en-US" sz="5400" dirty="0"/>
          </a:p>
        </p:txBody>
      </p:sp>
    </p:spTree>
    <p:extLst>
      <p:ext uri="{BB962C8B-B14F-4D97-AF65-F5344CB8AC3E}">
        <p14:creationId xmlns:p14="http://schemas.microsoft.com/office/powerpoint/2010/main" val="1831203421"/>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255838" y="2125663"/>
            <a:ext cx="10180638" cy="1828800"/>
          </a:xfrm>
        </p:spPr>
        <p:txBody>
          <a:bodyPr/>
          <a:lstStyle/>
          <a:p>
            <a:r>
              <a:rPr lang="en-US" sz="5400" strike="sngStrike" dirty="0"/>
              <a:t>Please don’t do UA sniffing</a:t>
            </a:r>
            <a:r>
              <a:rPr lang="en-US" sz="5400" dirty="0"/>
              <a:t/>
            </a:r>
            <a:br>
              <a:rPr lang="en-US" sz="5400" dirty="0"/>
            </a:br>
            <a:r>
              <a:rPr lang="en-US" sz="5400" dirty="0"/>
              <a:t>Please avoid UA sniffing as much as possible</a:t>
            </a:r>
          </a:p>
        </p:txBody>
      </p:sp>
      <p:sp>
        <p:nvSpPr>
          <p:cNvPr id="3" name="Rectangle 2"/>
          <p:cNvSpPr/>
          <p:nvPr/>
        </p:nvSpPr>
        <p:spPr>
          <a:xfrm>
            <a:off x="2255837" y="4335462"/>
            <a:ext cx="8496300" cy="2308324"/>
          </a:xfrm>
          <a:prstGeom prst="rect">
            <a:avLst/>
          </a:prstGeom>
        </p:spPr>
        <p:txBody>
          <a:bodyPr wrap="square">
            <a:spAutoFit/>
          </a:bodyPr>
          <a:lstStyle/>
          <a:p>
            <a:endParaRPr lang="en-US" sz="2400" dirty="0"/>
          </a:p>
          <a:p>
            <a:r>
              <a:rPr lang="en-US" sz="2400" dirty="0"/>
              <a:t>Always do feature detection</a:t>
            </a:r>
          </a:p>
          <a:p>
            <a:r>
              <a:rPr lang="en-US" sz="2400" dirty="0"/>
              <a:t>(If isolating a bug) Sniff for specific browser versions</a:t>
            </a:r>
          </a:p>
          <a:p>
            <a:r>
              <a:rPr lang="en-US" sz="2400" dirty="0"/>
              <a:t>Assume unknown browsers are </a:t>
            </a:r>
            <a:r>
              <a:rPr lang="en-US" sz="2400" dirty="0" smtClean="0"/>
              <a:t>good</a:t>
            </a:r>
          </a:p>
          <a:p>
            <a:r>
              <a:rPr lang="en-US" sz="2400" dirty="0" smtClean="0"/>
              <a:t>Use </a:t>
            </a:r>
            <a:r>
              <a:rPr lang="en-US" sz="2400" dirty="0" err="1" smtClean="0"/>
              <a:t>Modernizr</a:t>
            </a:r>
            <a:r>
              <a:rPr lang="en-US" sz="2400" dirty="0"/>
              <a:t> </a:t>
            </a:r>
            <a:r>
              <a:rPr lang="en-US" sz="2400" dirty="0" smtClean="0"/>
              <a:t>(tells what </a:t>
            </a:r>
            <a:r>
              <a:rPr lang="en-US" sz="2400" dirty="0"/>
              <a:t>HTML, CSS and JavaScript features the user’s browser has to </a:t>
            </a:r>
            <a:r>
              <a:rPr lang="en-US" sz="2400" dirty="0" smtClean="0"/>
              <a:t>offer) </a:t>
            </a:r>
            <a:r>
              <a:rPr lang="en-US" sz="2400" dirty="0" smtClean="0">
                <a:hlinkClick r:id="rId2"/>
              </a:rPr>
              <a:t>https</a:t>
            </a:r>
            <a:r>
              <a:rPr lang="en-US" sz="2400" dirty="0">
                <a:hlinkClick r:id="rId2"/>
              </a:rPr>
              <a:t>://modernizr.com</a:t>
            </a:r>
            <a:r>
              <a:rPr lang="en-US" sz="2400" dirty="0" smtClean="0">
                <a:hlinkClick r:id="rId2"/>
              </a:rPr>
              <a:t>/</a:t>
            </a:r>
            <a:r>
              <a:rPr lang="en-US" sz="2400" dirty="0" smtClean="0"/>
              <a:t> </a:t>
            </a:r>
            <a:endParaRPr lang="en-US" sz="2400" dirty="0"/>
          </a:p>
        </p:txBody>
      </p:sp>
    </p:spTree>
    <p:extLst>
      <p:ext uri="{BB962C8B-B14F-4D97-AF65-F5344CB8AC3E}">
        <p14:creationId xmlns:p14="http://schemas.microsoft.com/office/powerpoint/2010/main" val="339057624"/>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Font Resource Handling</a:t>
            </a:r>
            <a:endParaRPr lang="en-US" dirty="0"/>
          </a:p>
        </p:txBody>
      </p:sp>
      <p:pic>
        <p:nvPicPr>
          <p:cNvPr id="3" name="Content Placeholder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75933" y="2057920"/>
            <a:ext cx="1981200" cy="3302001"/>
          </a:xfrm>
          <a:prstGeom prst="rect">
            <a:avLst/>
          </a:prstGeom>
        </p:spPr>
      </p:pic>
      <p:pic>
        <p:nvPicPr>
          <p:cNvPr id="4" name="Content Placeholder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54510" y="2057920"/>
            <a:ext cx="1981200" cy="3302001"/>
          </a:xfrm>
          <a:prstGeom prst="rect">
            <a:avLst/>
          </a:prstGeom>
        </p:spPr>
      </p:pic>
      <p:cxnSp>
        <p:nvCxnSpPr>
          <p:cNvPr id="5" name="Straight Arrow Connector 4"/>
          <p:cNvCxnSpPr/>
          <p:nvPr/>
        </p:nvCxnSpPr>
        <p:spPr>
          <a:xfrm>
            <a:off x="1599858" y="1706998"/>
            <a:ext cx="2771" cy="1122223"/>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1475933" y="5451937"/>
            <a:ext cx="1978901" cy="300082"/>
          </a:xfrm>
          <a:prstGeom prst="rect">
            <a:avLst/>
          </a:prstGeom>
          <a:noFill/>
        </p:spPr>
        <p:txBody>
          <a:bodyPr wrap="square" rtlCol="0">
            <a:spAutoFit/>
          </a:bodyPr>
          <a:lstStyle/>
          <a:p>
            <a:pPr algn="ctr"/>
            <a:r>
              <a:rPr lang="en-US" sz="1350" baseline="0" dirty="0" smtClean="0">
                <a:latin typeface="Segoe UI" panose="020B0502040204020203" pitchFamily="34" charset="0"/>
                <a:cs typeface="Segoe UI" panose="020B0502040204020203" pitchFamily="34" charset="0"/>
              </a:rPr>
              <a:t>before</a:t>
            </a:r>
            <a:endParaRPr lang="en-US" sz="1350" baseline="0" dirty="0">
              <a:latin typeface="Segoe UI" panose="020B0502040204020203" pitchFamily="34" charset="0"/>
              <a:cs typeface="Segoe UI" panose="020B0502040204020203" pitchFamily="34" charset="0"/>
            </a:endParaRPr>
          </a:p>
        </p:txBody>
      </p:sp>
      <p:sp>
        <p:nvSpPr>
          <p:cNvPr id="7" name="TextBox 6"/>
          <p:cNvSpPr txBox="1"/>
          <p:nvPr/>
        </p:nvSpPr>
        <p:spPr>
          <a:xfrm>
            <a:off x="4565796" y="5457599"/>
            <a:ext cx="1981542" cy="300082"/>
          </a:xfrm>
          <a:prstGeom prst="rect">
            <a:avLst/>
          </a:prstGeom>
          <a:noFill/>
        </p:spPr>
        <p:txBody>
          <a:bodyPr wrap="square" rtlCol="0">
            <a:spAutoFit/>
          </a:bodyPr>
          <a:lstStyle/>
          <a:p>
            <a:pPr algn="ctr"/>
            <a:r>
              <a:rPr lang="en-US" sz="1350" baseline="0" dirty="0" smtClean="0">
                <a:latin typeface="Segoe UI" panose="020B0502040204020203" pitchFamily="34" charset="0"/>
                <a:cs typeface="Segoe UI" panose="020B0502040204020203" pitchFamily="34" charset="0"/>
              </a:rPr>
              <a:t>after</a:t>
            </a:r>
            <a:endParaRPr lang="en-US" sz="1350" baseline="0" dirty="0">
              <a:latin typeface="Segoe UI" panose="020B0502040204020203" pitchFamily="34" charset="0"/>
              <a:cs typeface="Segoe UI" panose="020B0502040204020203" pitchFamily="34" charset="0"/>
            </a:endParaRPr>
          </a:p>
        </p:txBody>
      </p:sp>
      <p:sp>
        <p:nvSpPr>
          <p:cNvPr id="8" name="Content Placeholder 2"/>
          <p:cNvSpPr txBox="1">
            <a:spLocks/>
          </p:cNvSpPr>
          <p:nvPr/>
        </p:nvSpPr>
        <p:spPr>
          <a:xfrm>
            <a:off x="8008937" y="1820862"/>
            <a:ext cx="3288147" cy="4366580"/>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dirty="0" smtClean="0"/>
              <a:t>Before loading font resources, IE and Firefox check the  font server’s CORS header, and the font’s </a:t>
            </a:r>
            <a:r>
              <a:rPr lang="en-US" sz="2000" i="1" dirty="0" smtClean="0"/>
              <a:t>installable</a:t>
            </a:r>
            <a:r>
              <a:rPr lang="en-US" sz="2000" dirty="0" smtClean="0"/>
              <a:t> header (as per </a:t>
            </a:r>
            <a:r>
              <a:rPr lang="en-US" sz="2000" dirty="0" smtClean="0">
                <a:hlinkClick r:id="rId4"/>
              </a:rPr>
              <a:t>W3C specification</a:t>
            </a:r>
            <a:r>
              <a:rPr lang="en-US" sz="2000" dirty="0" smtClean="0"/>
              <a:t>).</a:t>
            </a:r>
          </a:p>
          <a:p>
            <a:endParaRPr lang="en-US" sz="2000" dirty="0" smtClean="0"/>
          </a:p>
          <a:p>
            <a:pPr marL="0" indent="0">
              <a:buNone/>
            </a:pPr>
            <a:r>
              <a:rPr lang="en-US" sz="2000" dirty="0" smtClean="0"/>
              <a:t>This is done to ensure that the font usage rights are honored.</a:t>
            </a:r>
          </a:p>
          <a:p>
            <a:endParaRPr lang="en-US" sz="2000" dirty="0" smtClean="0"/>
          </a:p>
          <a:p>
            <a:pPr marL="0" indent="0">
              <a:buNone/>
            </a:pPr>
            <a:r>
              <a:rPr lang="en-US" sz="2000" dirty="0" err="1" smtClean="0"/>
              <a:t>WebKit</a:t>
            </a:r>
            <a:r>
              <a:rPr lang="en-US" sz="2000" dirty="0" smtClean="0"/>
              <a:t> does not check CORS / </a:t>
            </a:r>
            <a:r>
              <a:rPr lang="en-US" sz="2000" i="1" dirty="0" smtClean="0"/>
              <a:t>installable </a:t>
            </a:r>
            <a:r>
              <a:rPr lang="en-US" sz="2000" dirty="0" smtClean="0"/>
              <a:t>header.</a:t>
            </a:r>
          </a:p>
          <a:p>
            <a:endParaRPr lang="en-US" sz="2000" b="1" dirty="0" smtClean="0"/>
          </a:p>
          <a:p>
            <a:pPr marL="0" indent="0">
              <a:buNone/>
            </a:pPr>
            <a:r>
              <a:rPr lang="en-US" sz="2000" dirty="0" smtClean="0"/>
              <a:t/>
            </a:r>
            <a:br>
              <a:rPr lang="en-US" sz="2000" dirty="0" smtClean="0"/>
            </a:br>
            <a:r>
              <a:rPr lang="en-US" sz="2000" dirty="0" smtClean="0"/>
              <a:t/>
            </a:r>
            <a:br>
              <a:rPr lang="en-US" sz="2000" dirty="0" smtClean="0"/>
            </a:br>
            <a:endParaRPr lang="en-US" sz="2000" b="1" dirty="0">
              <a:solidFill>
                <a:srgbClr val="FF0000"/>
              </a:solidFill>
            </a:endParaRPr>
          </a:p>
        </p:txBody>
      </p:sp>
    </p:spTree>
    <p:extLst>
      <p:ext uri="{BB962C8B-B14F-4D97-AF65-F5344CB8AC3E}">
        <p14:creationId xmlns:p14="http://schemas.microsoft.com/office/powerpoint/2010/main" val="4092292634"/>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p:cNvPicPr>
            <a:picLocks noGrp="1" noChangeAspect="1"/>
          </p:cNvPicPr>
          <p:nvPr>
            <p:ph idx="12"/>
          </p:nvPr>
        </p:nvPicPr>
        <p:blipFill>
          <a:blip r:embed="rId3" cstate="print">
            <a:extLst>
              <a:ext uri="{28A0092B-C50C-407E-A947-70E740481C1C}">
                <a14:useLocalDpi xmlns:a14="http://schemas.microsoft.com/office/drawing/2010/main" val="0"/>
              </a:ext>
            </a:extLst>
          </a:blip>
          <a:stretch>
            <a:fillRect/>
          </a:stretch>
        </p:blipFill>
        <p:spPr>
          <a:xfrm>
            <a:off x="515756" y="1832177"/>
            <a:ext cx="2010926" cy="3351542"/>
          </a:xfrm>
        </p:spPr>
      </p:pic>
      <p:sp>
        <p:nvSpPr>
          <p:cNvPr id="2" name="Title 1"/>
          <p:cNvSpPr>
            <a:spLocks noGrp="1"/>
          </p:cNvSpPr>
          <p:nvPr>
            <p:ph type="title"/>
          </p:nvPr>
        </p:nvSpPr>
        <p:spPr>
          <a:xfrm>
            <a:off x="515757" y="543888"/>
            <a:ext cx="10474586" cy="932603"/>
          </a:xfrm>
        </p:spPr>
        <p:txBody>
          <a:bodyPr>
            <a:normAutofit/>
          </a:bodyPr>
          <a:lstStyle/>
          <a:p>
            <a:r>
              <a:rPr lang="en-US" sz="4896" dirty="0">
                <a:latin typeface="Segoe UI Light" panose="020B0502040204020203" pitchFamily="34" charset="0"/>
                <a:cs typeface="Segoe UI Light" panose="020B0502040204020203" pitchFamily="34" charset="0"/>
              </a:rPr>
              <a:t>Control Appearance Overrides</a:t>
            </a:r>
          </a:p>
        </p:txBody>
      </p:sp>
      <p:sp>
        <p:nvSpPr>
          <p:cNvPr id="3" name="Content Placeholder 2"/>
          <p:cNvSpPr>
            <a:spLocks noGrp="1"/>
          </p:cNvSpPr>
          <p:nvPr>
            <p:ph idx="1"/>
          </p:nvPr>
        </p:nvSpPr>
        <p:spPr>
          <a:xfrm>
            <a:off x="5434594" y="2706982"/>
            <a:ext cx="6710856" cy="2751180"/>
          </a:xfrm>
        </p:spPr>
        <p:txBody>
          <a:bodyPr>
            <a:normAutofit/>
          </a:bodyPr>
          <a:lstStyle/>
          <a:p>
            <a:pPr marL="0" indent="0">
              <a:buNone/>
            </a:pPr>
            <a:r>
              <a:rPr lang="en-US" sz="3200" dirty="0"/>
              <a:t>Some sites restyle input controls using </a:t>
            </a:r>
            <a:r>
              <a:rPr lang="en-US" sz="3200" dirty="0">
                <a:latin typeface="Consolas" panose="020B0609020204030204" pitchFamily="49" charset="0"/>
                <a:cs typeface="Consolas" panose="020B0609020204030204" pitchFamily="49" charset="0"/>
              </a:rPr>
              <a:t>-</a:t>
            </a:r>
            <a:r>
              <a:rPr lang="en-US" sz="3200" dirty="0" err="1">
                <a:latin typeface="Consolas" panose="020B0609020204030204" pitchFamily="49" charset="0"/>
                <a:cs typeface="Consolas" panose="020B0609020204030204" pitchFamily="49" charset="0"/>
              </a:rPr>
              <a:t>webkit</a:t>
            </a:r>
            <a:r>
              <a:rPr lang="en-US" sz="3200" dirty="0">
                <a:latin typeface="Consolas" panose="020B0609020204030204" pitchFamily="49" charset="0"/>
                <a:cs typeface="Consolas" panose="020B0609020204030204" pitchFamily="49" charset="0"/>
              </a:rPr>
              <a:t>-appearance: none </a:t>
            </a:r>
            <a:r>
              <a:rPr lang="en-US" sz="3200" dirty="0"/>
              <a:t>for critical functionality.</a:t>
            </a:r>
            <a:endParaRPr lang="en-US" sz="3200" b="1" dirty="0"/>
          </a:p>
          <a:p>
            <a:endParaRPr lang="en-US" sz="3200" dirty="0"/>
          </a:p>
        </p:txBody>
      </p:sp>
      <p:pic>
        <p:nvPicPr>
          <p:cNvPr id="10" name="Content Placeholder 9"/>
          <p:cNvPicPr>
            <a:picLocks noGrp="1" noChangeAspect="1"/>
          </p:cNvPicPr>
          <p:nvPr>
            <p:ph idx="13"/>
          </p:nvPr>
        </p:nvPicPr>
        <p:blipFill>
          <a:blip r:embed="rId4" cstate="print">
            <a:extLst>
              <a:ext uri="{28A0092B-C50C-407E-A947-70E740481C1C}">
                <a14:useLocalDpi xmlns:a14="http://schemas.microsoft.com/office/drawing/2010/main" val="0"/>
              </a:ext>
            </a:extLst>
          </a:blip>
          <a:stretch>
            <a:fillRect/>
          </a:stretch>
        </p:blipFill>
        <p:spPr>
          <a:xfrm>
            <a:off x="2975175" y="1832177"/>
            <a:ext cx="2010926" cy="3351544"/>
          </a:xfrm>
        </p:spPr>
      </p:pic>
      <p:cxnSp>
        <p:nvCxnSpPr>
          <p:cNvPr id="8" name="Straight Arrow Connector 7"/>
          <p:cNvCxnSpPr/>
          <p:nvPr/>
        </p:nvCxnSpPr>
        <p:spPr>
          <a:xfrm flipH="1">
            <a:off x="1518990" y="1476491"/>
            <a:ext cx="23186" cy="1435581"/>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518253" y="5254125"/>
            <a:ext cx="2008592" cy="374846"/>
          </a:xfrm>
          <a:prstGeom prst="rect">
            <a:avLst/>
          </a:prstGeom>
          <a:noFill/>
        </p:spPr>
        <p:txBody>
          <a:bodyPr wrap="square" rtlCol="0">
            <a:spAutoFit/>
          </a:bodyPr>
          <a:lstStyle/>
          <a:p>
            <a:pPr algn="ctr"/>
            <a:r>
              <a:rPr lang="en-US" sz="1836" dirty="0">
                <a:latin typeface="Segoe UI" panose="020B0502040204020203" pitchFamily="34" charset="0"/>
                <a:cs typeface="Segoe UI" panose="020B0502040204020203" pitchFamily="34" charset="0"/>
              </a:rPr>
              <a:t>before</a:t>
            </a:r>
          </a:p>
        </p:txBody>
      </p:sp>
      <p:sp>
        <p:nvSpPr>
          <p:cNvPr id="12" name="TextBox 11"/>
          <p:cNvSpPr txBox="1"/>
          <p:nvPr/>
        </p:nvSpPr>
        <p:spPr>
          <a:xfrm>
            <a:off x="2975399" y="5254125"/>
            <a:ext cx="2011272" cy="374846"/>
          </a:xfrm>
          <a:prstGeom prst="rect">
            <a:avLst/>
          </a:prstGeom>
          <a:noFill/>
        </p:spPr>
        <p:txBody>
          <a:bodyPr wrap="square" rtlCol="0">
            <a:spAutoFit/>
          </a:bodyPr>
          <a:lstStyle/>
          <a:p>
            <a:pPr algn="ctr"/>
            <a:r>
              <a:rPr lang="en-US" sz="1836" dirty="0">
                <a:latin typeface="Segoe UI" panose="020B0502040204020203" pitchFamily="34" charset="0"/>
                <a:cs typeface="Segoe UI" panose="020B0502040204020203" pitchFamily="34" charset="0"/>
              </a:rPr>
              <a:t>after</a:t>
            </a:r>
          </a:p>
        </p:txBody>
      </p:sp>
    </p:spTree>
    <p:extLst>
      <p:ext uri="{BB962C8B-B14F-4D97-AF65-F5344CB8AC3E}">
        <p14:creationId xmlns:p14="http://schemas.microsoft.com/office/powerpoint/2010/main" val="199315312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p:txBody>
          <a:bodyPr/>
          <a:lstStyle/>
          <a:p>
            <a:pPr marL="0" indent="0">
              <a:buNone/>
            </a:pPr>
            <a:r>
              <a:rPr lang="en-US" dirty="0" err="1" smtClean="0"/>
              <a:t>innerHTML</a:t>
            </a:r>
            <a:r>
              <a:rPr lang="en-US" dirty="0" smtClean="0"/>
              <a:t> orphaned children</a:t>
            </a:r>
            <a:endParaRPr lang="en-US" dirty="0"/>
          </a:p>
        </p:txBody>
      </p:sp>
      <p:pic>
        <p:nvPicPr>
          <p:cNvPr id="3" name="Picture 2"/>
          <p:cNvPicPr>
            <a:picLocks noChangeAspect="1"/>
          </p:cNvPicPr>
          <p:nvPr/>
        </p:nvPicPr>
        <p:blipFill rotWithShape="1">
          <a:blip r:embed="rId2"/>
          <a:srcRect b="86623"/>
          <a:stretch/>
        </p:blipFill>
        <p:spPr>
          <a:xfrm>
            <a:off x="1380359" y="2162623"/>
            <a:ext cx="9596589" cy="587362"/>
          </a:xfrm>
          <a:prstGeom prst="rect">
            <a:avLst/>
          </a:prstGeom>
        </p:spPr>
      </p:pic>
      <p:pic>
        <p:nvPicPr>
          <p:cNvPr id="4" name="Picture 3"/>
          <p:cNvPicPr>
            <a:picLocks noChangeAspect="1"/>
          </p:cNvPicPr>
          <p:nvPr/>
        </p:nvPicPr>
        <p:blipFill rotWithShape="1">
          <a:blip r:embed="rId2"/>
          <a:srcRect t="37883" r="18191"/>
          <a:stretch/>
        </p:blipFill>
        <p:spPr>
          <a:xfrm>
            <a:off x="1380360" y="2749984"/>
            <a:ext cx="9596589" cy="3338077"/>
          </a:xfrm>
          <a:prstGeom prst="rect">
            <a:avLst/>
          </a:prstGeom>
        </p:spPr>
      </p:pic>
      <p:pic>
        <p:nvPicPr>
          <p:cNvPr id="5" name="Picture 4"/>
          <p:cNvPicPr>
            <a:picLocks noChangeAspect="1"/>
          </p:cNvPicPr>
          <p:nvPr/>
        </p:nvPicPr>
        <p:blipFill>
          <a:blip r:embed="rId3"/>
          <a:stretch>
            <a:fillRect/>
          </a:stretch>
        </p:blipFill>
        <p:spPr>
          <a:xfrm>
            <a:off x="1375756" y="1476123"/>
            <a:ext cx="2214933" cy="686500"/>
          </a:xfrm>
          <a:prstGeom prst="rect">
            <a:avLst/>
          </a:prstGeom>
        </p:spPr>
      </p:pic>
    </p:spTree>
    <p:extLst>
      <p:ext uri="{BB962C8B-B14F-4D97-AF65-F5344CB8AC3E}">
        <p14:creationId xmlns:p14="http://schemas.microsoft.com/office/powerpoint/2010/main" val="255769949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4294967295"/>
          </p:nvPr>
        </p:nvSpPr>
        <p:spPr>
          <a:xfrm>
            <a:off x="1008063" y="514350"/>
            <a:ext cx="11428412" cy="741363"/>
          </a:xfrm>
        </p:spPr>
        <p:txBody>
          <a:bodyPr/>
          <a:lstStyle/>
          <a:p>
            <a:pPr marL="0" indent="0">
              <a:buNone/>
            </a:pPr>
            <a:r>
              <a:rPr lang="en-US" b="1" dirty="0" smtClean="0">
                <a:solidFill>
                  <a:schemeClr val="tx1"/>
                </a:solidFill>
              </a:rPr>
              <a:t>Interop patterns we’re working on</a:t>
            </a:r>
            <a:endParaRPr lang="en-US" b="1" dirty="0">
              <a:solidFill>
                <a:schemeClr val="tx1"/>
              </a:solidFill>
            </a:endParaRPr>
          </a:p>
        </p:txBody>
      </p:sp>
      <p:sp>
        <p:nvSpPr>
          <p:cNvPr id="3" name="Text Placeholder 1"/>
          <p:cNvSpPr txBox="1">
            <a:spLocks/>
          </p:cNvSpPr>
          <p:nvPr/>
        </p:nvSpPr>
        <p:spPr>
          <a:xfrm>
            <a:off x="1989137" y="1166617"/>
            <a:ext cx="11426550" cy="742629"/>
          </a:xfrm>
          <a:prstGeom prst="rect">
            <a:avLst/>
          </a:prstGeom>
        </p:spPr>
        <p:txBody>
          <a:bodyPr vert="horz" wrap="square" lIns="0" tIns="0" rIns="0" bIns="0" rtlCol="0">
            <a:noAutofit/>
          </a:bodyPr>
          <a:lstStyle>
            <a:lvl1pPr marL="0" indent="0" algn="l" defTabSz="914342" rtl="0" eaLnBrk="1" fontAlgn="base" latinLnBrk="0" hangingPunct="1">
              <a:lnSpc>
                <a:spcPct val="95000"/>
              </a:lnSpc>
              <a:spcBef>
                <a:spcPts val="0"/>
              </a:spcBef>
              <a:spcAft>
                <a:spcPts val="1200"/>
              </a:spcAft>
              <a:buClr>
                <a:schemeClr val="accent1"/>
              </a:buClr>
              <a:buSzPct val="110000"/>
              <a:buFont typeface="Avenir LT Pro 45 Book" charset="0"/>
              <a:buNone/>
              <a:defRPr lang="en-US" sz="3600" b="0" kern="1200" cap="none" baseline="0" dirty="0" smtClean="0">
                <a:solidFill>
                  <a:srgbClr val="505050"/>
                </a:solidFill>
                <a:latin typeface="Segoe UI Light"/>
                <a:ea typeface="ＭＳ Ｐゴシック" charset="0"/>
                <a:cs typeface="Segoe UI Light"/>
              </a:defRPr>
            </a:lvl1pPr>
            <a:lvl2pPr marL="0" marR="0" indent="0" algn="l" defTabSz="914342" rtl="0" eaLnBrk="1" fontAlgn="auto" latinLnBrk="0" hangingPunct="1">
              <a:lnSpc>
                <a:spcPct val="95000"/>
              </a:lnSpc>
              <a:spcBef>
                <a:spcPts val="0"/>
              </a:spcBef>
              <a:spcAft>
                <a:spcPts val="1200"/>
              </a:spcAft>
              <a:buClrTx/>
              <a:buSzTx/>
              <a:buFont typeface="Arial" pitchFamily="34" charset="0"/>
              <a:buNone/>
              <a:tabLst/>
              <a:defRPr lang="en-US" sz="1400" b="0" kern="1200" dirty="0" smtClean="0">
                <a:solidFill>
                  <a:srgbClr val="505050"/>
                </a:solidFill>
                <a:latin typeface="+mn-lt"/>
                <a:ea typeface="+mn-ea"/>
                <a:cs typeface="+mn-cs"/>
              </a:defRPr>
            </a:lvl2pPr>
            <a:lvl3pPr marL="457171" indent="-228585" algn="l" defTabSz="914342" rtl="0" eaLnBrk="1" latinLnBrk="0" hangingPunct="1">
              <a:lnSpc>
                <a:spcPct val="95000"/>
              </a:lnSpc>
              <a:spcBef>
                <a:spcPts val="0"/>
              </a:spcBef>
              <a:spcAft>
                <a:spcPts val="1200"/>
              </a:spcAft>
              <a:buFont typeface="Lucida Grande"/>
              <a:buChar char="-"/>
              <a:defRPr lang="en-US" sz="1400" b="0" kern="1200" dirty="0" smtClean="0">
                <a:solidFill>
                  <a:srgbClr val="505050"/>
                </a:solidFill>
                <a:latin typeface="+mn-lt"/>
                <a:ea typeface="+mn-ea"/>
                <a:cs typeface="+mn-cs"/>
              </a:defRPr>
            </a:lvl3pPr>
            <a:lvl4pPr marL="627023" indent="-169852" algn="l" defTabSz="914342" rtl="0" eaLnBrk="1" latinLnBrk="0" hangingPunct="1">
              <a:lnSpc>
                <a:spcPct val="95000"/>
              </a:lnSpc>
              <a:spcBef>
                <a:spcPts val="0"/>
              </a:spcBef>
              <a:spcAft>
                <a:spcPts val="0"/>
              </a:spcAft>
              <a:buFont typeface="Arial" pitchFamily="34" charset="0"/>
              <a:buChar char="•"/>
              <a:defRPr lang="en-US" sz="1400" b="0" kern="1200" dirty="0" smtClean="0">
                <a:solidFill>
                  <a:srgbClr val="505050"/>
                </a:solidFill>
                <a:latin typeface="+mn-lt"/>
                <a:ea typeface="+mn-ea"/>
                <a:cs typeface="+mn-cs"/>
              </a:defRPr>
            </a:lvl4pPr>
            <a:lvl5pPr marL="914342" indent="-228585" algn="l" defTabSz="914342" rtl="0" eaLnBrk="1" latinLnBrk="0" hangingPunct="1">
              <a:lnSpc>
                <a:spcPct val="95000"/>
              </a:lnSpc>
              <a:spcBef>
                <a:spcPts val="0"/>
              </a:spcBef>
              <a:spcAft>
                <a:spcPts val="0"/>
              </a:spcAft>
              <a:buFont typeface="Lucida Grande"/>
              <a:buChar char="-"/>
              <a:defRPr lang="en-US" sz="1400" b="0" kern="1200" dirty="0">
                <a:solidFill>
                  <a:srgbClr val="505050"/>
                </a:solidFill>
                <a:latin typeface="+mn-lt"/>
                <a:ea typeface="+mn-ea"/>
                <a:cs typeface="+mn-cs"/>
              </a:defRPr>
            </a:lvl5pPr>
            <a:lvl6pPr marL="2514439" indent="-228585"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0" indent="-228585"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1" indent="-228585"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1" indent="-228585"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200000"/>
              </a:lnSpc>
            </a:pPr>
            <a:r>
              <a:rPr lang="en-US" sz="2800" dirty="0">
                <a:solidFill>
                  <a:schemeClr val="tx1"/>
                </a:solidFill>
              </a:rPr>
              <a:t>Bugs where we’re just plain wrong</a:t>
            </a:r>
          </a:p>
          <a:p>
            <a:pPr>
              <a:lnSpc>
                <a:spcPct val="200000"/>
              </a:lnSpc>
            </a:pPr>
            <a:r>
              <a:rPr lang="en-US" sz="2800" dirty="0">
                <a:solidFill>
                  <a:schemeClr val="tx1"/>
                </a:solidFill>
              </a:rPr>
              <a:t>Standards we’re missing</a:t>
            </a:r>
          </a:p>
          <a:p>
            <a:pPr>
              <a:lnSpc>
                <a:spcPct val="200000"/>
              </a:lnSpc>
            </a:pPr>
            <a:r>
              <a:rPr lang="en-US" sz="2800" dirty="0">
                <a:solidFill>
                  <a:schemeClr val="tx1"/>
                </a:solidFill>
              </a:rPr>
              <a:t>Unstandardized but interoperable APIs</a:t>
            </a:r>
          </a:p>
          <a:p>
            <a:pPr>
              <a:lnSpc>
                <a:spcPct val="200000"/>
              </a:lnSpc>
            </a:pPr>
            <a:r>
              <a:rPr lang="en-US" sz="2800" dirty="0">
                <a:solidFill>
                  <a:schemeClr val="tx1"/>
                </a:solidFill>
              </a:rPr>
              <a:t>“</a:t>
            </a:r>
            <a:r>
              <a:rPr lang="en-US" sz="2800" dirty="0" err="1">
                <a:solidFill>
                  <a:schemeClr val="tx1"/>
                </a:solidFill>
              </a:rPr>
              <a:t>defacto</a:t>
            </a:r>
            <a:r>
              <a:rPr lang="en-US" sz="2800" dirty="0">
                <a:solidFill>
                  <a:schemeClr val="tx1"/>
                </a:solidFill>
              </a:rPr>
              <a:t>” differences from standards</a:t>
            </a:r>
          </a:p>
          <a:p>
            <a:pPr>
              <a:lnSpc>
                <a:spcPct val="200000"/>
              </a:lnSpc>
            </a:pPr>
            <a:r>
              <a:rPr lang="en-US" sz="2800" dirty="0">
                <a:solidFill>
                  <a:schemeClr val="tx1"/>
                </a:solidFill>
              </a:rPr>
              <a:t>Bugs in other browsers</a:t>
            </a:r>
          </a:p>
          <a:p>
            <a:pPr>
              <a:lnSpc>
                <a:spcPct val="150000"/>
              </a:lnSpc>
            </a:pPr>
            <a:endParaRPr lang="en-US" sz="3808" dirty="0">
              <a:solidFill>
                <a:schemeClr val="tx1"/>
              </a:solidFill>
            </a:endParaRPr>
          </a:p>
          <a:p>
            <a:pPr>
              <a:lnSpc>
                <a:spcPct val="150000"/>
              </a:lnSpc>
            </a:pPr>
            <a:endParaRPr lang="en-US" sz="3808" dirty="0">
              <a:solidFill>
                <a:schemeClr val="tx1"/>
              </a:solidFill>
            </a:endParaRPr>
          </a:p>
        </p:txBody>
      </p:sp>
      <p:sp>
        <p:nvSpPr>
          <p:cNvPr id="4" name="TextBox 3"/>
          <p:cNvSpPr txBox="1"/>
          <p:nvPr/>
        </p:nvSpPr>
        <p:spPr>
          <a:xfrm>
            <a:off x="2560637" y="1924941"/>
            <a:ext cx="3874330" cy="427168"/>
          </a:xfrm>
          <a:prstGeom prst="rect">
            <a:avLst/>
          </a:prstGeom>
          <a:noFill/>
        </p:spPr>
        <p:txBody>
          <a:bodyPr wrap="none" rtlCol="0">
            <a:spAutoFit/>
          </a:bodyPr>
          <a:lstStyle/>
          <a:p>
            <a:r>
              <a:rPr lang="en-US" sz="2176" dirty="0" err="1">
                <a:solidFill>
                  <a:schemeClr val="accent4"/>
                </a:solidFill>
              </a:rPr>
              <a:t>innerHTML</a:t>
            </a:r>
            <a:r>
              <a:rPr lang="en-US" sz="2176" dirty="0">
                <a:solidFill>
                  <a:schemeClr val="accent4"/>
                </a:solidFill>
              </a:rPr>
              <a:t> orphaned children</a:t>
            </a:r>
          </a:p>
        </p:txBody>
      </p:sp>
      <p:sp>
        <p:nvSpPr>
          <p:cNvPr id="5" name="TextBox 4"/>
          <p:cNvSpPr txBox="1"/>
          <p:nvPr/>
        </p:nvSpPr>
        <p:spPr>
          <a:xfrm>
            <a:off x="2560637" y="2929017"/>
            <a:ext cx="6718634" cy="427168"/>
          </a:xfrm>
          <a:prstGeom prst="rect">
            <a:avLst/>
          </a:prstGeom>
          <a:noFill/>
        </p:spPr>
        <p:txBody>
          <a:bodyPr wrap="none" rtlCol="0">
            <a:spAutoFit/>
          </a:bodyPr>
          <a:lstStyle/>
          <a:p>
            <a:r>
              <a:rPr lang="en-US" sz="2176" dirty="0">
                <a:solidFill>
                  <a:schemeClr val="accent4"/>
                </a:solidFill>
              </a:rPr>
              <a:t>Web audio, preserve-3d, RTC, CSP, responsive images</a:t>
            </a:r>
          </a:p>
        </p:txBody>
      </p:sp>
      <p:sp>
        <p:nvSpPr>
          <p:cNvPr id="6" name="TextBox 5"/>
          <p:cNvSpPr txBox="1"/>
          <p:nvPr/>
        </p:nvSpPr>
        <p:spPr>
          <a:xfrm>
            <a:off x="2560637" y="3916438"/>
            <a:ext cx="4947445" cy="427168"/>
          </a:xfrm>
          <a:prstGeom prst="rect">
            <a:avLst/>
          </a:prstGeom>
          <a:noFill/>
        </p:spPr>
        <p:txBody>
          <a:bodyPr wrap="none" rtlCol="0">
            <a:spAutoFit/>
          </a:bodyPr>
          <a:lstStyle/>
          <a:p>
            <a:r>
              <a:rPr lang="en-US" sz="2176" dirty="0">
                <a:solidFill>
                  <a:schemeClr val="accent4"/>
                </a:solidFill>
              </a:rPr>
              <a:t>-</a:t>
            </a:r>
            <a:r>
              <a:rPr lang="en-US" sz="2176" dirty="0" err="1">
                <a:solidFill>
                  <a:schemeClr val="accent4"/>
                </a:solidFill>
              </a:rPr>
              <a:t>webkit</a:t>
            </a:r>
            <a:r>
              <a:rPr lang="en-US" sz="2176" dirty="0">
                <a:solidFill>
                  <a:schemeClr val="accent4"/>
                </a:solidFill>
              </a:rPr>
              <a:t>-appearance, &lt;meta viewport&gt;</a:t>
            </a:r>
          </a:p>
        </p:txBody>
      </p:sp>
      <p:sp>
        <p:nvSpPr>
          <p:cNvPr id="7" name="TextBox 6"/>
          <p:cNvSpPr txBox="1"/>
          <p:nvPr/>
        </p:nvSpPr>
        <p:spPr>
          <a:xfrm>
            <a:off x="2560637" y="4931146"/>
            <a:ext cx="7428252" cy="427168"/>
          </a:xfrm>
          <a:prstGeom prst="rect">
            <a:avLst/>
          </a:prstGeom>
          <a:noFill/>
        </p:spPr>
        <p:txBody>
          <a:bodyPr wrap="none" rtlCol="0">
            <a:spAutoFit/>
          </a:bodyPr>
          <a:lstStyle/>
          <a:p>
            <a:r>
              <a:rPr lang="en-US" sz="2176" dirty="0">
                <a:solidFill>
                  <a:schemeClr val="accent4"/>
                </a:solidFill>
              </a:rPr>
              <a:t>&lt;meta http-</a:t>
            </a:r>
            <a:r>
              <a:rPr lang="en-US" sz="2176" dirty="0" err="1">
                <a:solidFill>
                  <a:schemeClr val="accent4"/>
                </a:solidFill>
              </a:rPr>
              <a:t>equiv</a:t>
            </a:r>
            <a:r>
              <a:rPr lang="en-US" sz="2176" dirty="0">
                <a:solidFill>
                  <a:schemeClr val="accent4"/>
                </a:solidFill>
              </a:rPr>
              <a:t>="refresh" content="0;http://foo.com" /&gt;</a:t>
            </a:r>
          </a:p>
        </p:txBody>
      </p:sp>
      <p:sp>
        <p:nvSpPr>
          <p:cNvPr id="9" name="TextBox 8"/>
          <p:cNvSpPr txBox="1"/>
          <p:nvPr/>
        </p:nvSpPr>
        <p:spPr>
          <a:xfrm>
            <a:off x="2560637" y="5951473"/>
            <a:ext cx="8540030" cy="427168"/>
          </a:xfrm>
          <a:prstGeom prst="rect">
            <a:avLst/>
          </a:prstGeom>
          <a:noFill/>
        </p:spPr>
        <p:txBody>
          <a:bodyPr wrap="none" rtlCol="0">
            <a:spAutoFit/>
          </a:bodyPr>
          <a:lstStyle/>
          <a:p>
            <a:r>
              <a:rPr lang="en-US" sz="2176" dirty="0" err="1">
                <a:solidFill>
                  <a:schemeClr val="accent4"/>
                </a:solidFill>
              </a:rPr>
              <a:t>body.scrollTop</a:t>
            </a:r>
            <a:r>
              <a:rPr lang="en-US" sz="2176" dirty="0">
                <a:solidFill>
                  <a:schemeClr val="accent4"/>
                </a:solidFill>
              </a:rPr>
              <a:t>  versus </a:t>
            </a:r>
            <a:r>
              <a:rPr lang="en-US" sz="2176" dirty="0" err="1">
                <a:solidFill>
                  <a:schemeClr val="accent4"/>
                </a:solidFill>
              </a:rPr>
              <a:t>documentElement.scrollTop</a:t>
            </a:r>
            <a:r>
              <a:rPr lang="en-US" sz="2176" dirty="0">
                <a:solidFill>
                  <a:schemeClr val="accent4"/>
                </a:solidFill>
              </a:rPr>
              <a:t>, DOM prototypes</a:t>
            </a:r>
          </a:p>
        </p:txBody>
      </p:sp>
    </p:spTree>
    <p:extLst>
      <p:ext uri="{BB962C8B-B14F-4D97-AF65-F5344CB8AC3E}">
        <p14:creationId xmlns:p14="http://schemas.microsoft.com/office/powerpoint/2010/main" val="2544341260"/>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8C00"/>
        </a:solidFill>
        <a:effectLst/>
      </p:bgPr>
    </p:bg>
    <p:spTree>
      <p:nvGrpSpPr>
        <p:cNvPr id="1" name=""/>
        <p:cNvGrpSpPr/>
        <p:nvPr/>
      </p:nvGrpSpPr>
      <p:grpSpPr>
        <a:xfrm>
          <a:off x="0" y="0"/>
          <a:ext cx="0" cy="0"/>
          <a:chOff x="0" y="0"/>
          <a:chExt cx="0" cy="0"/>
        </a:xfrm>
      </p:grpSpPr>
      <p:sp>
        <p:nvSpPr>
          <p:cNvPr id="2" name="Content Placeholder 1"/>
          <p:cNvSpPr txBox="1">
            <a:spLocks/>
          </p:cNvSpPr>
          <p:nvPr/>
        </p:nvSpPr>
        <p:spPr>
          <a:xfrm>
            <a:off x="419522" y="873742"/>
            <a:ext cx="8384222" cy="3379387"/>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smtClean="0"/>
              <a:t>To date, we’ve made</a:t>
            </a:r>
          </a:p>
          <a:p>
            <a:endParaRPr lang="en-US" dirty="0" smtClean="0"/>
          </a:p>
          <a:p>
            <a:endParaRPr lang="en-US" dirty="0" smtClean="0"/>
          </a:p>
          <a:p>
            <a:endParaRPr lang="en-US" dirty="0" smtClean="0"/>
          </a:p>
          <a:p>
            <a:endParaRPr lang="en-US" dirty="0" smtClean="0"/>
          </a:p>
          <a:p>
            <a:endParaRPr lang="en-US" dirty="0" smtClean="0"/>
          </a:p>
          <a:p>
            <a:pPr marL="0" indent="0" algn="r">
              <a:buNone/>
            </a:pPr>
            <a:r>
              <a:rPr lang="en-US" dirty="0" smtClean="0"/>
              <a:t>of these types of fixes in Edge. </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84537" y="2257397"/>
            <a:ext cx="5419725" cy="1990725"/>
          </a:xfrm>
          <a:prstGeom prst="rect">
            <a:avLst/>
          </a:prstGeom>
        </p:spPr>
      </p:pic>
    </p:spTree>
    <p:extLst>
      <p:ext uri="{BB962C8B-B14F-4D97-AF65-F5344CB8AC3E}">
        <p14:creationId xmlns:p14="http://schemas.microsoft.com/office/powerpoint/2010/main" val="1333459165"/>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p:txBody>
          <a:bodyPr/>
          <a:lstStyle/>
          <a:p>
            <a:pPr marL="0" indent="0">
              <a:buNone/>
            </a:pPr>
            <a:r>
              <a:rPr lang="en-US" dirty="0" smtClean="0"/>
              <a:t>Removing code (yay!)</a:t>
            </a:r>
            <a:endParaRPr lang="en-US" dirty="0"/>
          </a:p>
        </p:txBody>
      </p:sp>
      <p:sp>
        <p:nvSpPr>
          <p:cNvPr id="3" name="TextBox 2"/>
          <p:cNvSpPr txBox="1"/>
          <p:nvPr/>
        </p:nvSpPr>
        <p:spPr>
          <a:xfrm>
            <a:off x="407300" y="2448877"/>
            <a:ext cx="809837" cy="469039"/>
          </a:xfrm>
          <a:prstGeom prst="rect">
            <a:avLst/>
          </a:prstGeom>
          <a:noFill/>
        </p:spPr>
        <p:txBody>
          <a:bodyPr wrap="none" rtlCol="0">
            <a:spAutoFit/>
          </a:bodyPr>
          <a:lstStyle/>
          <a:p>
            <a:r>
              <a:rPr lang="en-US" sz="2448" dirty="0">
                <a:solidFill>
                  <a:schemeClr val="accent3"/>
                </a:solidFill>
              </a:rPr>
              <a:t>VML</a:t>
            </a:r>
          </a:p>
        </p:txBody>
      </p:sp>
      <p:sp>
        <p:nvSpPr>
          <p:cNvPr id="4" name="TextBox 3"/>
          <p:cNvSpPr txBox="1"/>
          <p:nvPr/>
        </p:nvSpPr>
        <p:spPr>
          <a:xfrm>
            <a:off x="1789957" y="1946631"/>
            <a:ext cx="1982979" cy="469039"/>
          </a:xfrm>
          <a:prstGeom prst="rect">
            <a:avLst/>
          </a:prstGeom>
          <a:noFill/>
        </p:spPr>
        <p:txBody>
          <a:bodyPr wrap="none" rtlCol="0">
            <a:spAutoFit/>
          </a:bodyPr>
          <a:lstStyle/>
          <a:p>
            <a:r>
              <a:rPr lang="en-US" sz="2448" dirty="0" err="1">
                <a:solidFill>
                  <a:schemeClr val="accent3"/>
                </a:solidFill>
              </a:rPr>
              <a:t>attachEvent</a:t>
            </a:r>
            <a:r>
              <a:rPr lang="en-US" sz="2448" dirty="0">
                <a:solidFill>
                  <a:schemeClr val="accent3"/>
                </a:solidFill>
              </a:rPr>
              <a:t>()</a:t>
            </a:r>
          </a:p>
        </p:txBody>
      </p:sp>
      <p:sp>
        <p:nvSpPr>
          <p:cNvPr id="5" name="TextBox 4"/>
          <p:cNvSpPr txBox="1"/>
          <p:nvPr/>
        </p:nvSpPr>
        <p:spPr>
          <a:xfrm>
            <a:off x="1371237" y="3913346"/>
            <a:ext cx="1431802" cy="469039"/>
          </a:xfrm>
          <a:prstGeom prst="rect">
            <a:avLst/>
          </a:prstGeom>
          <a:noFill/>
        </p:spPr>
        <p:txBody>
          <a:bodyPr wrap="none" rtlCol="0">
            <a:spAutoFit/>
          </a:bodyPr>
          <a:lstStyle/>
          <a:p>
            <a:r>
              <a:rPr lang="en-US" sz="2448" dirty="0">
                <a:solidFill>
                  <a:schemeClr val="accent3"/>
                </a:solidFill>
              </a:rPr>
              <a:t>VB Script</a:t>
            </a:r>
          </a:p>
        </p:txBody>
      </p:sp>
      <p:sp>
        <p:nvSpPr>
          <p:cNvPr id="6" name="TextBox 5"/>
          <p:cNvSpPr txBox="1"/>
          <p:nvPr/>
        </p:nvSpPr>
        <p:spPr>
          <a:xfrm>
            <a:off x="2873616" y="5105798"/>
            <a:ext cx="3366627" cy="469039"/>
          </a:xfrm>
          <a:prstGeom prst="rect">
            <a:avLst/>
          </a:prstGeom>
          <a:noFill/>
        </p:spPr>
        <p:txBody>
          <a:bodyPr wrap="none" rtlCol="0">
            <a:spAutoFit/>
          </a:bodyPr>
          <a:lstStyle/>
          <a:p>
            <a:r>
              <a:rPr lang="en-US" sz="2448" dirty="0">
                <a:solidFill>
                  <a:schemeClr val="accent3"/>
                </a:solidFill>
              </a:rPr>
              <a:t>Conditional Comments</a:t>
            </a:r>
          </a:p>
        </p:txBody>
      </p:sp>
      <p:sp>
        <p:nvSpPr>
          <p:cNvPr id="7" name="TextBox 6"/>
          <p:cNvSpPr txBox="1"/>
          <p:nvPr/>
        </p:nvSpPr>
        <p:spPr>
          <a:xfrm>
            <a:off x="3837655" y="3176884"/>
            <a:ext cx="2626809" cy="469039"/>
          </a:xfrm>
          <a:prstGeom prst="rect">
            <a:avLst/>
          </a:prstGeom>
          <a:noFill/>
        </p:spPr>
        <p:txBody>
          <a:bodyPr wrap="none" rtlCol="0">
            <a:spAutoFit/>
          </a:bodyPr>
          <a:lstStyle/>
          <a:p>
            <a:r>
              <a:rPr lang="en-US" sz="2448" dirty="0">
                <a:solidFill>
                  <a:schemeClr val="accent3"/>
                </a:solidFill>
              </a:rPr>
              <a:t>X-UA-Compatible</a:t>
            </a:r>
          </a:p>
        </p:txBody>
      </p:sp>
      <p:sp>
        <p:nvSpPr>
          <p:cNvPr id="8" name="TextBox 7"/>
          <p:cNvSpPr txBox="1"/>
          <p:nvPr/>
        </p:nvSpPr>
        <p:spPr>
          <a:xfrm>
            <a:off x="5322207" y="2082639"/>
            <a:ext cx="1821461" cy="469039"/>
          </a:xfrm>
          <a:prstGeom prst="rect">
            <a:avLst/>
          </a:prstGeom>
          <a:noFill/>
        </p:spPr>
        <p:txBody>
          <a:bodyPr wrap="none" rtlCol="0">
            <a:spAutoFit/>
          </a:bodyPr>
          <a:lstStyle/>
          <a:p>
            <a:r>
              <a:rPr lang="en-US" sz="2448" dirty="0" err="1">
                <a:solidFill>
                  <a:schemeClr val="accent3"/>
                </a:solidFill>
              </a:rPr>
              <a:t>currentStyle</a:t>
            </a:r>
            <a:endParaRPr lang="en-US" sz="2448" dirty="0">
              <a:solidFill>
                <a:schemeClr val="accent3"/>
              </a:solidFill>
            </a:endParaRPr>
          </a:p>
        </p:txBody>
      </p:sp>
      <p:sp>
        <p:nvSpPr>
          <p:cNvPr id="9" name="TextBox 8"/>
          <p:cNvSpPr txBox="1"/>
          <p:nvPr/>
        </p:nvSpPr>
        <p:spPr>
          <a:xfrm>
            <a:off x="6300834" y="4407137"/>
            <a:ext cx="1821461" cy="469039"/>
          </a:xfrm>
          <a:prstGeom prst="rect">
            <a:avLst/>
          </a:prstGeom>
          <a:noFill/>
        </p:spPr>
        <p:txBody>
          <a:bodyPr wrap="none" rtlCol="0">
            <a:spAutoFit/>
          </a:bodyPr>
          <a:lstStyle/>
          <a:p>
            <a:r>
              <a:rPr lang="en-US" sz="2448" dirty="0" err="1">
                <a:solidFill>
                  <a:schemeClr val="accent3"/>
                </a:solidFill>
              </a:rPr>
              <a:t>currentStyle</a:t>
            </a:r>
            <a:endParaRPr lang="en-US" sz="2448" dirty="0">
              <a:solidFill>
                <a:schemeClr val="accent3"/>
              </a:solidFill>
            </a:endParaRPr>
          </a:p>
        </p:txBody>
      </p:sp>
      <p:sp>
        <p:nvSpPr>
          <p:cNvPr id="10" name="TextBox 9"/>
          <p:cNvSpPr txBox="1"/>
          <p:nvPr/>
        </p:nvSpPr>
        <p:spPr>
          <a:xfrm>
            <a:off x="8914662" y="3428007"/>
            <a:ext cx="2414507" cy="469039"/>
          </a:xfrm>
          <a:prstGeom prst="rect">
            <a:avLst/>
          </a:prstGeom>
          <a:noFill/>
        </p:spPr>
        <p:txBody>
          <a:bodyPr wrap="none" rtlCol="0">
            <a:spAutoFit/>
          </a:bodyPr>
          <a:lstStyle/>
          <a:p>
            <a:r>
              <a:rPr lang="en-US" sz="2448" dirty="0">
                <a:solidFill>
                  <a:schemeClr val="accent3"/>
                </a:solidFill>
              </a:rPr>
              <a:t>IE Layout Quirks</a:t>
            </a:r>
          </a:p>
        </p:txBody>
      </p:sp>
      <p:sp>
        <p:nvSpPr>
          <p:cNvPr id="11" name="TextBox 10"/>
          <p:cNvSpPr txBox="1"/>
          <p:nvPr/>
        </p:nvSpPr>
        <p:spPr>
          <a:xfrm>
            <a:off x="8064532" y="5328368"/>
            <a:ext cx="2848408" cy="469039"/>
          </a:xfrm>
          <a:prstGeom prst="rect">
            <a:avLst/>
          </a:prstGeom>
          <a:noFill/>
        </p:spPr>
        <p:txBody>
          <a:bodyPr wrap="none" rtlCol="0">
            <a:spAutoFit/>
          </a:bodyPr>
          <a:lstStyle/>
          <a:p>
            <a:r>
              <a:rPr lang="en-US" sz="2448" dirty="0">
                <a:solidFill>
                  <a:schemeClr val="accent3"/>
                </a:solidFill>
              </a:rPr>
              <a:t>MS-prefixed Events</a:t>
            </a:r>
          </a:p>
        </p:txBody>
      </p:sp>
    </p:spTree>
    <p:extLst>
      <p:ext uri="{BB962C8B-B14F-4D97-AF65-F5344CB8AC3E}">
        <p14:creationId xmlns:p14="http://schemas.microsoft.com/office/powerpoint/2010/main" val="2698618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anim calcmode="lin" valueType="num">
                                      <p:cBhvr>
                                        <p:cTn id="14" dur="1000" fill="hold"/>
                                        <p:tgtEl>
                                          <p:spTgt spid="4"/>
                                        </p:tgtEl>
                                        <p:attrNameLst>
                                          <p:attrName>ppt_x</p:attrName>
                                        </p:attrNameLst>
                                      </p:cBhvr>
                                      <p:tavLst>
                                        <p:tav tm="0">
                                          <p:val>
                                            <p:strVal val="#ppt_x"/>
                                          </p:val>
                                        </p:tav>
                                        <p:tav tm="100000">
                                          <p:val>
                                            <p:strVal val="#ppt_x"/>
                                          </p:val>
                                        </p:tav>
                                      </p:tavLst>
                                    </p:anim>
                                    <p:anim calcmode="lin" valueType="num">
                                      <p:cBhvr>
                                        <p:cTn id="15" dur="1000" fill="hold"/>
                                        <p:tgtEl>
                                          <p:spTgt spid="4"/>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grpId="0"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1000"/>
                                        <p:tgtEl>
                                          <p:spTgt spid="5"/>
                                        </p:tgtEl>
                                      </p:cBhvr>
                                    </p:animEffect>
                                    <p:anim calcmode="lin" valueType="num">
                                      <p:cBhvr>
                                        <p:cTn id="20" dur="1000" fill="hold"/>
                                        <p:tgtEl>
                                          <p:spTgt spid="5"/>
                                        </p:tgtEl>
                                        <p:attrNameLst>
                                          <p:attrName>ppt_x</p:attrName>
                                        </p:attrNameLst>
                                      </p:cBhvr>
                                      <p:tavLst>
                                        <p:tav tm="0">
                                          <p:val>
                                            <p:strVal val="#ppt_x"/>
                                          </p:val>
                                        </p:tav>
                                        <p:tav tm="100000">
                                          <p:val>
                                            <p:strVal val="#ppt_x"/>
                                          </p:val>
                                        </p:tav>
                                      </p:tavLst>
                                    </p:anim>
                                    <p:anim calcmode="lin" valueType="num">
                                      <p:cBhvr>
                                        <p:cTn id="21" dur="1000" fill="hold"/>
                                        <p:tgtEl>
                                          <p:spTgt spid="5"/>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grpId="0" nodeType="after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1000"/>
                                        <p:tgtEl>
                                          <p:spTgt spid="6"/>
                                        </p:tgtEl>
                                      </p:cBhvr>
                                    </p:animEffect>
                                    <p:anim calcmode="lin" valueType="num">
                                      <p:cBhvr>
                                        <p:cTn id="26" dur="1000" fill="hold"/>
                                        <p:tgtEl>
                                          <p:spTgt spid="6"/>
                                        </p:tgtEl>
                                        <p:attrNameLst>
                                          <p:attrName>ppt_x</p:attrName>
                                        </p:attrNameLst>
                                      </p:cBhvr>
                                      <p:tavLst>
                                        <p:tav tm="0">
                                          <p:val>
                                            <p:strVal val="#ppt_x"/>
                                          </p:val>
                                        </p:tav>
                                        <p:tav tm="100000">
                                          <p:val>
                                            <p:strVal val="#ppt_x"/>
                                          </p:val>
                                        </p:tav>
                                      </p:tavLst>
                                    </p:anim>
                                    <p:anim calcmode="lin" valueType="num">
                                      <p:cBhvr>
                                        <p:cTn id="27" dur="1000" fill="hold"/>
                                        <p:tgtEl>
                                          <p:spTgt spid="6"/>
                                        </p:tgtEl>
                                        <p:attrNameLst>
                                          <p:attrName>ppt_y</p:attrName>
                                        </p:attrNameLst>
                                      </p:cBhvr>
                                      <p:tavLst>
                                        <p:tav tm="0">
                                          <p:val>
                                            <p:strVal val="#ppt_y+.1"/>
                                          </p:val>
                                        </p:tav>
                                        <p:tav tm="100000">
                                          <p:val>
                                            <p:strVal val="#ppt_y"/>
                                          </p:val>
                                        </p:tav>
                                      </p:tavLst>
                                    </p:anim>
                                  </p:childTnLst>
                                </p:cTn>
                              </p:par>
                            </p:childTnLst>
                          </p:cTn>
                        </p:par>
                        <p:par>
                          <p:cTn id="28" fill="hold">
                            <p:stCondLst>
                              <p:cond delay="4000"/>
                            </p:stCondLst>
                            <p:childTnLst>
                              <p:par>
                                <p:cTn id="29" presetID="42" presetClass="entr" presetSubtype="0" fill="hold" grpId="0" nodeType="after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fade">
                                      <p:cBhvr>
                                        <p:cTn id="31" dur="1000"/>
                                        <p:tgtEl>
                                          <p:spTgt spid="7"/>
                                        </p:tgtEl>
                                      </p:cBhvr>
                                    </p:animEffect>
                                    <p:anim calcmode="lin" valueType="num">
                                      <p:cBhvr>
                                        <p:cTn id="32" dur="1000" fill="hold"/>
                                        <p:tgtEl>
                                          <p:spTgt spid="7"/>
                                        </p:tgtEl>
                                        <p:attrNameLst>
                                          <p:attrName>ppt_x</p:attrName>
                                        </p:attrNameLst>
                                      </p:cBhvr>
                                      <p:tavLst>
                                        <p:tav tm="0">
                                          <p:val>
                                            <p:strVal val="#ppt_x"/>
                                          </p:val>
                                        </p:tav>
                                        <p:tav tm="100000">
                                          <p:val>
                                            <p:strVal val="#ppt_x"/>
                                          </p:val>
                                        </p:tav>
                                      </p:tavLst>
                                    </p:anim>
                                    <p:anim calcmode="lin" valueType="num">
                                      <p:cBhvr>
                                        <p:cTn id="33" dur="1000" fill="hold"/>
                                        <p:tgtEl>
                                          <p:spTgt spid="7"/>
                                        </p:tgtEl>
                                        <p:attrNameLst>
                                          <p:attrName>ppt_y</p:attrName>
                                        </p:attrNameLst>
                                      </p:cBhvr>
                                      <p:tavLst>
                                        <p:tav tm="0">
                                          <p:val>
                                            <p:strVal val="#ppt_y+.1"/>
                                          </p:val>
                                        </p:tav>
                                        <p:tav tm="100000">
                                          <p:val>
                                            <p:strVal val="#ppt_y"/>
                                          </p:val>
                                        </p:tav>
                                      </p:tavLst>
                                    </p:anim>
                                  </p:childTnLst>
                                </p:cTn>
                              </p:par>
                            </p:childTnLst>
                          </p:cTn>
                        </p:par>
                        <p:par>
                          <p:cTn id="34" fill="hold">
                            <p:stCondLst>
                              <p:cond delay="5000"/>
                            </p:stCondLst>
                            <p:childTnLst>
                              <p:par>
                                <p:cTn id="35" presetID="42" presetClass="entr" presetSubtype="0" fill="hold" grpId="0" nodeType="after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fade">
                                      <p:cBhvr>
                                        <p:cTn id="37" dur="1000"/>
                                        <p:tgtEl>
                                          <p:spTgt spid="8"/>
                                        </p:tgtEl>
                                      </p:cBhvr>
                                    </p:animEffect>
                                    <p:anim calcmode="lin" valueType="num">
                                      <p:cBhvr>
                                        <p:cTn id="38" dur="1000" fill="hold"/>
                                        <p:tgtEl>
                                          <p:spTgt spid="8"/>
                                        </p:tgtEl>
                                        <p:attrNameLst>
                                          <p:attrName>ppt_x</p:attrName>
                                        </p:attrNameLst>
                                      </p:cBhvr>
                                      <p:tavLst>
                                        <p:tav tm="0">
                                          <p:val>
                                            <p:strVal val="#ppt_x"/>
                                          </p:val>
                                        </p:tav>
                                        <p:tav tm="100000">
                                          <p:val>
                                            <p:strVal val="#ppt_x"/>
                                          </p:val>
                                        </p:tav>
                                      </p:tavLst>
                                    </p:anim>
                                    <p:anim calcmode="lin" valueType="num">
                                      <p:cBhvr>
                                        <p:cTn id="39" dur="1000" fill="hold"/>
                                        <p:tgtEl>
                                          <p:spTgt spid="8"/>
                                        </p:tgtEl>
                                        <p:attrNameLst>
                                          <p:attrName>ppt_y</p:attrName>
                                        </p:attrNameLst>
                                      </p:cBhvr>
                                      <p:tavLst>
                                        <p:tav tm="0">
                                          <p:val>
                                            <p:strVal val="#ppt_y+.1"/>
                                          </p:val>
                                        </p:tav>
                                        <p:tav tm="100000">
                                          <p:val>
                                            <p:strVal val="#ppt_y"/>
                                          </p:val>
                                        </p:tav>
                                      </p:tavLst>
                                    </p:anim>
                                  </p:childTnLst>
                                </p:cTn>
                              </p:par>
                            </p:childTnLst>
                          </p:cTn>
                        </p:par>
                        <p:par>
                          <p:cTn id="40" fill="hold">
                            <p:stCondLst>
                              <p:cond delay="6000"/>
                            </p:stCondLst>
                            <p:childTnLst>
                              <p:par>
                                <p:cTn id="41" presetID="42" presetClass="entr" presetSubtype="0" fill="hold" grpId="0" nodeType="afterEffect">
                                  <p:stCondLst>
                                    <p:cond delay="0"/>
                                  </p:stCondLst>
                                  <p:childTnLst>
                                    <p:set>
                                      <p:cBhvr>
                                        <p:cTn id="42" dur="1" fill="hold">
                                          <p:stCondLst>
                                            <p:cond delay="0"/>
                                          </p:stCondLst>
                                        </p:cTn>
                                        <p:tgtEl>
                                          <p:spTgt spid="9"/>
                                        </p:tgtEl>
                                        <p:attrNameLst>
                                          <p:attrName>style.visibility</p:attrName>
                                        </p:attrNameLst>
                                      </p:cBhvr>
                                      <p:to>
                                        <p:strVal val="visible"/>
                                      </p:to>
                                    </p:set>
                                    <p:animEffect transition="in" filter="fade">
                                      <p:cBhvr>
                                        <p:cTn id="43" dur="1000"/>
                                        <p:tgtEl>
                                          <p:spTgt spid="9"/>
                                        </p:tgtEl>
                                      </p:cBhvr>
                                    </p:animEffect>
                                    <p:anim calcmode="lin" valueType="num">
                                      <p:cBhvr>
                                        <p:cTn id="44" dur="1000" fill="hold"/>
                                        <p:tgtEl>
                                          <p:spTgt spid="9"/>
                                        </p:tgtEl>
                                        <p:attrNameLst>
                                          <p:attrName>ppt_x</p:attrName>
                                        </p:attrNameLst>
                                      </p:cBhvr>
                                      <p:tavLst>
                                        <p:tav tm="0">
                                          <p:val>
                                            <p:strVal val="#ppt_x"/>
                                          </p:val>
                                        </p:tav>
                                        <p:tav tm="100000">
                                          <p:val>
                                            <p:strVal val="#ppt_x"/>
                                          </p:val>
                                        </p:tav>
                                      </p:tavLst>
                                    </p:anim>
                                    <p:anim calcmode="lin" valueType="num">
                                      <p:cBhvr>
                                        <p:cTn id="45" dur="1000" fill="hold"/>
                                        <p:tgtEl>
                                          <p:spTgt spid="9"/>
                                        </p:tgtEl>
                                        <p:attrNameLst>
                                          <p:attrName>ppt_y</p:attrName>
                                        </p:attrNameLst>
                                      </p:cBhvr>
                                      <p:tavLst>
                                        <p:tav tm="0">
                                          <p:val>
                                            <p:strVal val="#ppt_y+.1"/>
                                          </p:val>
                                        </p:tav>
                                        <p:tav tm="100000">
                                          <p:val>
                                            <p:strVal val="#ppt_y"/>
                                          </p:val>
                                        </p:tav>
                                      </p:tavLst>
                                    </p:anim>
                                  </p:childTnLst>
                                </p:cTn>
                              </p:par>
                            </p:childTnLst>
                          </p:cTn>
                        </p:par>
                        <p:par>
                          <p:cTn id="46" fill="hold">
                            <p:stCondLst>
                              <p:cond delay="7000"/>
                            </p:stCondLst>
                            <p:childTnLst>
                              <p:par>
                                <p:cTn id="47" presetID="42" presetClass="entr" presetSubtype="0" fill="hold" grpId="0" nodeType="afterEffect">
                                  <p:stCondLst>
                                    <p:cond delay="0"/>
                                  </p:stCondLst>
                                  <p:childTnLst>
                                    <p:set>
                                      <p:cBhvr>
                                        <p:cTn id="48" dur="1" fill="hold">
                                          <p:stCondLst>
                                            <p:cond delay="0"/>
                                          </p:stCondLst>
                                        </p:cTn>
                                        <p:tgtEl>
                                          <p:spTgt spid="10"/>
                                        </p:tgtEl>
                                        <p:attrNameLst>
                                          <p:attrName>style.visibility</p:attrName>
                                        </p:attrNameLst>
                                      </p:cBhvr>
                                      <p:to>
                                        <p:strVal val="visible"/>
                                      </p:to>
                                    </p:set>
                                    <p:animEffect transition="in" filter="fade">
                                      <p:cBhvr>
                                        <p:cTn id="49" dur="1000"/>
                                        <p:tgtEl>
                                          <p:spTgt spid="10"/>
                                        </p:tgtEl>
                                      </p:cBhvr>
                                    </p:animEffect>
                                    <p:anim calcmode="lin" valueType="num">
                                      <p:cBhvr>
                                        <p:cTn id="50" dur="1000" fill="hold"/>
                                        <p:tgtEl>
                                          <p:spTgt spid="10"/>
                                        </p:tgtEl>
                                        <p:attrNameLst>
                                          <p:attrName>ppt_x</p:attrName>
                                        </p:attrNameLst>
                                      </p:cBhvr>
                                      <p:tavLst>
                                        <p:tav tm="0">
                                          <p:val>
                                            <p:strVal val="#ppt_x"/>
                                          </p:val>
                                        </p:tav>
                                        <p:tav tm="100000">
                                          <p:val>
                                            <p:strVal val="#ppt_x"/>
                                          </p:val>
                                        </p:tav>
                                      </p:tavLst>
                                    </p:anim>
                                    <p:anim calcmode="lin" valueType="num">
                                      <p:cBhvr>
                                        <p:cTn id="51" dur="1000" fill="hold"/>
                                        <p:tgtEl>
                                          <p:spTgt spid="10"/>
                                        </p:tgtEl>
                                        <p:attrNameLst>
                                          <p:attrName>ppt_y</p:attrName>
                                        </p:attrNameLst>
                                      </p:cBhvr>
                                      <p:tavLst>
                                        <p:tav tm="0">
                                          <p:val>
                                            <p:strVal val="#ppt_y+.1"/>
                                          </p:val>
                                        </p:tav>
                                        <p:tav tm="100000">
                                          <p:val>
                                            <p:strVal val="#ppt_y"/>
                                          </p:val>
                                        </p:tav>
                                      </p:tavLst>
                                    </p:anim>
                                  </p:childTnLst>
                                </p:cTn>
                              </p:par>
                            </p:childTnLst>
                          </p:cTn>
                        </p:par>
                        <p:par>
                          <p:cTn id="52" fill="hold">
                            <p:stCondLst>
                              <p:cond delay="8000"/>
                            </p:stCondLst>
                            <p:childTnLst>
                              <p:par>
                                <p:cTn id="53" presetID="42" presetClass="entr" presetSubtype="0" fill="hold" grpId="0" nodeType="afterEffect">
                                  <p:stCondLst>
                                    <p:cond delay="0"/>
                                  </p:stCondLst>
                                  <p:childTnLst>
                                    <p:set>
                                      <p:cBhvr>
                                        <p:cTn id="54" dur="1" fill="hold">
                                          <p:stCondLst>
                                            <p:cond delay="0"/>
                                          </p:stCondLst>
                                        </p:cTn>
                                        <p:tgtEl>
                                          <p:spTgt spid="11"/>
                                        </p:tgtEl>
                                        <p:attrNameLst>
                                          <p:attrName>style.visibility</p:attrName>
                                        </p:attrNameLst>
                                      </p:cBhvr>
                                      <p:to>
                                        <p:strVal val="visible"/>
                                      </p:to>
                                    </p:set>
                                    <p:animEffect transition="in" filter="fade">
                                      <p:cBhvr>
                                        <p:cTn id="55" dur="900"/>
                                        <p:tgtEl>
                                          <p:spTgt spid="11"/>
                                        </p:tgtEl>
                                      </p:cBhvr>
                                    </p:animEffect>
                                    <p:anim calcmode="lin" valueType="num">
                                      <p:cBhvr>
                                        <p:cTn id="56" dur="900" fill="hold"/>
                                        <p:tgtEl>
                                          <p:spTgt spid="11"/>
                                        </p:tgtEl>
                                        <p:attrNameLst>
                                          <p:attrName>ppt_x</p:attrName>
                                        </p:attrNameLst>
                                      </p:cBhvr>
                                      <p:tavLst>
                                        <p:tav tm="0">
                                          <p:val>
                                            <p:strVal val="#ppt_x"/>
                                          </p:val>
                                        </p:tav>
                                        <p:tav tm="100000">
                                          <p:val>
                                            <p:strVal val="#ppt_x"/>
                                          </p:val>
                                        </p:tav>
                                      </p:tavLst>
                                    </p:anim>
                                    <p:anim calcmode="lin" valueType="num">
                                      <p:cBhvr>
                                        <p:cTn id="57" dur="9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P spid="7" grpId="0"/>
      <p:bldP spid="8" grpId="0"/>
      <p:bldP spid="9" grpId="0"/>
      <p:bldP spid="10" grpId="0"/>
      <p:bldP spid="11"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2"/>
          </p:nvPr>
        </p:nvSpPr>
        <p:spPr>
          <a:xfrm>
            <a:off x="276540" y="3954457"/>
            <a:ext cx="7351397" cy="1830388"/>
          </a:xfrm>
        </p:spPr>
        <p:txBody>
          <a:bodyPr/>
          <a:lstStyle/>
          <a:p>
            <a:r>
              <a:rPr lang="en-US" dirty="0" smtClean="0"/>
              <a:t>Oleksandr </a:t>
            </a:r>
            <a:r>
              <a:rPr lang="en-US" dirty="0" err="1" smtClean="0"/>
              <a:t>Krakovetskyi</a:t>
            </a:r>
            <a:endParaRPr lang="ru-RU" dirty="0" smtClean="0"/>
          </a:p>
          <a:p>
            <a:r>
              <a:rPr lang="en-US" dirty="0" smtClean="0"/>
              <a:t>Microsoft Regional Director, MVP</a:t>
            </a:r>
          </a:p>
          <a:p>
            <a:r>
              <a:rPr lang="en-US" dirty="0" smtClean="0"/>
              <a:t>CEO DevRain Solutions</a:t>
            </a:r>
            <a:endParaRPr lang="en-US" dirty="0"/>
          </a:p>
        </p:txBody>
      </p:sp>
      <p:sp>
        <p:nvSpPr>
          <p:cNvPr id="4" name="Title 3"/>
          <p:cNvSpPr>
            <a:spLocks noGrp="1"/>
          </p:cNvSpPr>
          <p:nvPr>
            <p:ph type="title"/>
          </p:nvPr>
        </p:nvSpPr>
        <p:spPr/>
        <p:txBody>
          <a:bodyPr/>
          <a:lstStyle/>
          <a:p>
            <a:r>
              <a:rPr lang="en-US" dirty="0" smtClean="0"/>
              <a:t>Microsoft Edge </a:t>
            </a:r>
            <a:r>
              <a:rPr lang="en-US" smtClean="0"/>
              <a:t>for Developers</a:t>
            </a:r>
            <a:endParaRPr lang="en-US" sz="4800" dirty="0"/>
          </a:p>
        </p:txBody>
      </p:sp>
    </p:spTree>
    <p:extLst>
      <p:ext uri="{BB962C8B-B14F-4D97-AF65-F5344CB8AC3E}">
        <p14:creationId xmlns:p14="http://schemas.microsoft.com/office/powerpoint/2010/main" val="2785803637"/>
      </p:ext>
    </p:extLst>
  </p:cSld>
  <p:clrMapOvr>
    <a:masterClrMapping/>
  </p:clrMapOvr>
  <p:transition spd="slow">
    <p:push/>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p:cNvSpPr/>
          <p:nvPr/>
        </p:nvSpPr>
        <p:spPr bwMode="auto">
          <a:xfrm>
            <a:off x="1303337" y="1211262"/>
            <a:ext cx="4267200" cy="4267200"/>
          </a:xfrm>
          <a:prstGeom prst="ellipse">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6600" dirty="0" smtClean="0">
                <a:gradFill>
                  <a:gsLst>
                    <a:gs pos="0">
                      <a:srgbClr val="FFFFFF"/>
                    </a:gs>
                    <a:gs pos="100000">
                      <a:srgbClr val="FFFFFF"/>
                    </a:gs>
                  </a:gsLst>
                  <a:lin ang="5400000" scaled="0"/>
                </a:gradFill>
              </a:rPr>
              <a:t>220k+</a:t>
            </a:r>
          </a:p>
          <a:p>
            <a:pPr algn="ctr" defTabSz="932472" fontAlgn="base">
              <a:spcBef>
                <a:spcPct val="0"/>
              </a:spcBef>
              <a:spcAft>
                <a:spcPct val="0"/>
              </a:spcAft>
            </a:pPr>
            <a:r>
              <a:rPr lang="en-US" sz="2000" dirty="0" smtClean="0">
                <a:gradFill>
                  <a:gsLst>
                    <a:gs pos="0">
                      <a:srgbClr val="FFFFFF"/>
                    </a:gs>
                    <a:gs pos="100000">
                      <a:srgbClr val="FFFFFF"/>
                    </a:gs>
                  </a:gsLst>
                  <a:lin ang="5400000" scaled="0"/>
                </a:gradFill>
              </a:rPr>
              <a:t>Unique LoC Removed</a:t>
            </a:r>
          </a:p>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a:p>
            <a:pPr algn="ctr" defTabSz="932472" fontAlgn="base">
              <a:spcBef>
                <a:spcPct val="0"/>
              </a:spcBef>
              <a:spcAft>
                <a:spcPct val="0"/>
              </a:spcAft>
            </a:pPr>
            <a:r>
              <a:rPr lang="en-US" sz="2000" dirty="0" smtClean="0">
                <a:gradFill>
                  <a:gsLst>
                    <a:gs pos="0">
                      <a:srgbClr val="FFFFFF"/>
                    </a:gs>
                    <a:gs pos="100000">
                      <a:srgbClr val="FFFFFF"/>
                    </a:gs>
                  </a:gsLst>
                  <a:lin ang="5400000" scaled="0"/>
                </a:gradFill>
              </a:rPr>
              <a:t>6 document modes</a:t>
            </a:r>
          </a:p>
          <a:p>
            <a:pPr algn="ctr" defTabSz="932472" fontAlgn="base">
              <a:spcBef>
                <a:spcPct val="0"/>
              </a:spcBef>
              <a:spcAft>
                <a:spcPct val="0"/>
              </a:spcAft>
            </a:pPr>
            <a:r>
              <a:rPr lang="en-US" sz="2000" dirty="0" smtClean="0">
                <a:gradFill>
                  <a:gsLst>
                    <a:gs pos="0">
                      <a:srgbClr val="FFFFFF"/>
                    </a:gs>
                    <a:gs pos="100000">
                      <a:srgbClr val="FFFFFF"/>
                    </a:gs>
                  </a:gsLst>
                  <a:lin ang="5400000" scaled="0"/>
                </a:gradFill>
              </a:rPr>
              <a:t>300+ APIs removed</a:t>
            </a:r>
            <a:endParaRPr lang="en-US" sz="2000" dirty="0">
              <a:gradFill>
                <a:gsLst>
                  <a:gs pos="0">
                    <a:srgbClr val="FFFFFF"/>
                  </a:gs>
                  <a:gs pos="100000">
                    <a:srgbClr val="FFFFFF"/>
                  </a:gs>
                </a:gsLst>
                <a:lin ang="5400000" scaled="0"/>
              </a:gradFill>
            </a:endParaRPr>
          </a:p>
        </p:txBody>
      </p:sp>
      <p:sp>
        <p:nvSpPr>
          <p:cNvPr id="3" name="Oval 2"/>
          <p:cNvSpPr/>
          <p:nvPr/>
        </p:nvSpPr>
        <p:spPr bwMode="auto">
          <a:xfrm>
            <a:off x="6942137" y="1211262"/>
            <a:ext cx="4267200" cy="4267200"/>
          </a:xfrm>
          <a:prstGeom prst="ellipse">
            <a:avLst/>
          </a:prstGeom>
          <a:solidFill>
            <a:srgbClr val="107C1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6600" dirty="0" smtClean="0">
                <a:gradFill>
                  <a:gsLst>
                    <a:gs pos="0">
                      <a:srgbClr val="FFFFFF"/>
                    </a:gs>
                    <a:gs pos="100000">
                      <a:srgbClr val="FFFFFF"/>
                    </a:gs>
                  </a:gsLst>
                  <a:lin ang="5400000" scaled="0"/>
                </a:gradFill>
              </a:rPr>
              <a:t>300k+</a:t>
            </a:r>
          </a:p>
          <a:p>
            <a:pPr algn="ctr" defTabSz="932472" fontAlgn="base">
              <a:spcBef>
                <a:spcPct val="0"/>
              </a:spcBef>
              <a:spcAft>
                <a:spcPct val="0"/>
              </a:spcAft>
            </a:pPr>
            <a:r>
              <a:rPr lang="en-US" sz="2000" dirty="0" smtClean="0">
                <a:gradFill>
                  <a:gsLst>
                    <a:gs pos="0">
                      <a:srgbClr val="FFFFFF"/>
                    </a:gs>
                    <a:gs pos="100000">
                      <a:srgbClr val="FFFFFF"/>
                    </a:gs>
                  </a:gsLst>
                  <a:lin ang="5400000" scaled="0"/>
                </a:gradFill>
              </a:rPr>
              <a:t>Unique LoC Added</a:t>
            </a:r>
          </a:p>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a:p>
            <a:pPr algn="ctr" defTabSz="932472" fontAlgn="base">
              <a:spcBef>
                <a:spcPct val="0"/>
              </a:spcBef>
              <a:spcAft>
                <a:spcPct val="0"/>
              </a:spcAft>
            </a:pPr>
            <a:r>
              <a:rPr lang="en-US" sz="2000" dirty="0" smtClean="0">
                <a:gradFill>
                  <a:gsLst>
                    <a:gs pos="0">
                      <a:srgbClr val="FFFFFF"/>
                    </a:gs>
                    <a:gs pos="100000">
                      <a:srgbClr val="FFFFFF"/>
                    </a:gs>
                  </a:gsLst>
                  <a:lin ang="5400000" scaled="0"/>
                </a:gradFill>
              </a:rPr>
              <a:t>49 New Major Features</a:t>
            </a:r>
          </a:p>
          <a:p>
            <a:pPr algn="ctr" defTabSz="932472" fontAlgn="base">
              <a:spcBef>
                <a:spcPct val="0"/>
              </a:spcBef>
              <a:spcAft>
                <a:spcPct val="0"/>
              </a:spcAft>
            </a:pPr>
            <a:r>
              <a:rPr lang="en-US" sz="2000" dirty="0" smtClean="0">
                <a:gradFill>
                  <a:gsLst>
                    <a:gs pos="0">
                      <a:srgbClr val="FFFFFF"/>
                    </a:gs>
                    <a:gs pos="100000">
                      <a:srgbClr val="FFFFFF"/>
                    </a:gs>
                  </a:gsLst>
                  <a:lin ang="5400000" scaled="0"/>
                </a:gradFill>
              </a:rPr>
              <a:t>4200+ Interop Fixes</a:t>
            </a:r>
            <a:endParaRPr lang="en-US" sz="20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7768710"/>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7200" dirty="0" smtClean="0"/>
              <a:t>Standards and our roadmap</a:t>
            </a:r>
            <a:endParaRPr lang="en-US" sz="7200" dirty="0"/>
          </a:p>
        </p:txBody>
      </p:sp>
    </p:spTree>
    <p:extLst>
      <p:ext uri="{BB962C8B-B14F-4D97-AF65-F5344CB8AC3E}">
        <p14:creationId xmlns:p14="http://schemas.microsoft.com/office/powerpoint/2010/main" val="2766528961"/>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Specifications… oh my!</a:t>
            </a:r>
            <a:endParaRPr lang="en-US" dirty="0"/>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85352" y="1642950"/>
            <a:ext cx="2148487" cy="2800753"/>
          </a:xfrm>
          <a:prstGeom prst="rect">
            <a:avLst/>
          </a:prstGeom>
          <a:ln w="3175">
            <a:solidFill>
              <a:schemeClr val="tx1">
                <a:lumMod val="50000"/>
                <a:lumOff val="50000"/>
              </a:schemeClr>
            </a:solidFill>
          </a:ln>
          <a:effectLst>
            <a:outerShdw blurRad="76200" dist="38100" dir="2700000" sx="69000" sy="69000" algn="tl" rotWithShape="0">
              <a:schemeClr val="bg1">
                <a:lumMod val="50000"/>
                <a:alpha val="78000"/>
              </a:schemeClr>
            </a:outerShdw>
          </a:effectLst>
        </p:spPr>
      </p:pic>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85157" y="3190416"/>
            <a:ext cx="2148487" cy="2800753"/>
          </a:xfrm>
          <a:prstGeom prst="rect">
            <a:avLst/>
          </a:prstGeom>
          <a:ln w="3175">
            <a:solidFill>
              <a:schemeClr val="tx1">
                <a:lumMod val="50000"/>
                <a:lumOff val="50000"/>
              </a:schemeClr>
            </a:solidFill>
          </a:ln>
          <a:effectLst>
            <a:outerShdw blurRad="76200" dist="38100" dir="2700000" sx="69000" sy="69000" algn="tl" rotWithShape="0">
              <a:schemeClr val="bg1">
                <a:lumMod val="50000"/>
                <a:alpha val="78000"/>
              </a:schemeClr>
            </a:outerShdw>
          </a:effectLst>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94461" y="1450125"/>
            <a:ext cx="2148487" cy="2800753"/>
          </a:xfrm>
          <a:prstGeom prst="rect">
            <a:avLst/>
          </a:prstGeom>
          <a:ln w="3175">
            <a:solidFill>
              <a:schemeClr val="tx1">
                <a:lumMod val="50000"/>
                <a:lumOff val="50000"/>
              </a:schemeClr>
            </a:solidFill>
          </a:ln>
          <a:effectLst>
            <a:outerShdw blurRad="76200" dist="38100" dir="2700000" sx="69000" sy="69000" algn="tl" rotWithShape="0">
              <a:schemeClr val="bg1">
                <a:lumMod val="50000"/>
                <a:alpha val="78000"/>
              </a:schemeClr>
            </a:outerShdw>
          </a:effectLst>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282389" y="1759482"/>
            <a:ext cx="2148487" cy="2800753"/>
          </a:xfrm>
          <a:prstGeom prst="rect">
            <a:avLst/>
          </a:prstGeom>
          <a:ln w="3175">
            <a:solidFill>
              <a:schemeClr val="tx1">
                <a:lumMod val="50000"/>
                <a:lumOff val="50000"/>
              </a:schemeClr>
            </a:solidFill>
          </a:ln>
          <a:effectLst>
            <a:outerShdw blurRad="76200" dist="38100" dir="2700000" sx="69000" sy="69000" algn="tl" rotWithShape="0">
              <a:schemeClr val="bg1">
                <a:lumMod val="50000"/>
                <a:alpha val="78000"/>
              </a:schemeClr>
            </a:outerShdw>
          </a:effectLst>
        </p:spPr>
      </p:pic>
      <p:pic>
        <p:nvPicPr>
          <p:cNvPr id="7" name="Picture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525872" y="2957352"/>
            <a:ext cx="2148487" cy="2800753"/>
          </a:xfrm>
          <a:prstGeom prst="rect">
            <a:avLst/>
          </a:prstGeom>
          <a:ln w="3175">
            <a:solidFill>
              <a:schemeClr val="tx1">
                <a:lumMod val="50000"/>
                <a:lumOff val="50000"/>
              </a:schemeClr>
            </a:solidFill>
          </a:ln>
          <a:effectLst>
            <a:outerShdw blurRad="76200" dist="38100" dir="2700000" sx="69000" sy="69000" algn="tl" rotWithShape="0">
              <a:schemeClr val="bg1">
                <a:lumMod val="50000"/>
                <a:alpha val="78000"/>
              </a:schemeClr>
            </a:outerShdw>
          </a:effectLst>
        </p:spPr>
      </p:pic>
      <p:pic>
        <p:nvPicPr>
          <p:cNvPr id="8" name="Picture 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075115" y="3288404"/>
            <a:ext cx="2148487" cy="2800753"/>
          </a:xfrm>
          <a:prstGeom prst="rect">
            <a:avLst/>
          </a:prstGeom>
          <a:ln w="3175">
            <a:solidFill>
              <a:schemeClr val="tx1">
                <a:lumMod val="50000"/>
                <a:lumOff val="50000"/>
              </a:schemeClr>
            </a:solidFill>
          </a:ln>
          <a:effectLst>
            <a:outerShdw blurRad="76200" dist="38100" dir="2700000" sx="69000" sy="69000" algn="tl" rotWithShape="0">
              <a:schemeClr val="bg1">
                <a:lumMod val="50000"/>
                <a:alpha val="78000"/>
              </a:schemeClr>
            </a:outerShdw>
          </a:effectLst>
        </p:spPr>
      </p:pic>
      <p:pic>
        <p:nvPicPr>
          <p:cNvPr id="9" name="Picture 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500636" y="2749456"/>
            <a:ext cx="2148487" cy="2800753"/>
          </a:xfrm>
          <a:prstGeom prst="rect">
            <a:avLst/>
          </a:prstGeom>
          <a:ln w="3175">
            <a:solidFill>
              <a:schemeClr val="tx1">
                <a:lumMod val="50000"/>
                <a:lumOff val="50000"/>
              </a:schemeClr>
            </a:solidFill>
          </a:ln>
          <a:effectLst>
            <a:outerShdw blurRad="76200" dist="38100" dir="2700000" sx="69000" sy="69000" algn="tl" rotWithShape="0">
              <a:schemeClr val="bg1">
                <a:lumMod val="50000"/>
                <a:alpha val="78000"/>
              </a:schemeClr>
            </a:outerShdw>
          </a:effectLst>
        </p:spPr>
      </p:pic>
      <p:pic>
        <p:nvPicPr>
          <p:cNvPr id="10" name="Picture 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347289" y="2222636"/>
            <a:ext cx="2148487" cy="2800753"/>
          </a:xfrm>
          <a:prstGeom prst="rect">
            <a:avLst/>
          </a:prstGeom>
          <a:ln w="3175">
            <a:solidFill>
              <a:schemeClr val="tx1">
                <a:lumMod val="50000"/>
                <a:lumOff val="50000"/>
              </a:schemeClr>
            </a:solidFill>
          </a:ln>
          <a:effectLst>
            <a:outerShdw blurRad="76200" dist="38100" dir="2700000" sx="69000" sy="69000" algn="tl" rotWithShape="0">
              <a:schemeClr val="bg1">
                <a:lumMod val="50000"/>
                <a:alpha val="78000"/>
              </a:schemeClr>
            </a:outerShdw>
          </a:effectLst>
        </p:spPr>
      </p:pic>
      <p:pic>
        <p:nvPicPr>
          <p:cNvPr id="11" name="Picture 10"/>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835469" y="2957352"/>
            <a:ext cx="2148487" cy="2800753"/>
          </a:xfrm>
          <a:prstGeom prst="rect">
            <a:avLst/>
          </a:prstGeom>
          <a:ln w="3175">
            <a:solidFill>
              <a:schemeClr val="tx1">
                <a:lumMod val="50000"/>
                <a:lumOff val="50000"/>
              </a:schemeClr>
            </a:solidFill>
          </a:ln>
          <a:effectLst>
            <a:outerShdw blurRad="76200" dist="38100" dir="2700000" sx="69000" sy="69000" algn="tl" rotWithShape="0">
              <a:schemeClr val="bg1">
                <a:lumMod val="50000"/>
                <a:alpha val="78000"/>
              </a:schemeClr>
            </a:outerShdw>
          </a:effectLst>
        </p:spPr>
      </p:pic>
      <p:pic>
        <p:nvPicPr>
          <p:cNvPr id="12" name="Picture 11"/>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128172" y="3577668"/>
            <a:ext cx="2148487" cy="2800753"/>
          </a:xfrm>
          <a:prstGeom prst="rect">
            <a:avLst/>
          </a:prstGeom>
          <a:ln w="3175">
            <a:solidFill>
              <a:schemeClr val="tx1">
                <a:lumMod val="50000"/>
                <a:lumOff val="50000"/>
              </a:schemeClr>
            </a:solidFill>
          </a:ln>
          <a:effectLst>
            <a:outerShdw blurRad="76200" dist="38100" dir="2700000" sx="69000" sy="69000" algn="tl" rotWithShape="0">
              <a:schemeClr val="bg1">
                <a:lumMod val="50000"/>
                <a:alpha val="78000"/>
              </a:schemeClr>
            </a:outerShdw>
          </a:effectLst>
        </p:spPr>
      </p:pic>
      <p:pic>
        <p:nvPicPr>
          <p:cNvPr id="13" name="Picture 12"/>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475537" y="2957351"/>
            <a:ext cx="2148487" cy="2800753"/>
          </a:xfrm>
          <a:prstGeom prst="rect">
            <a:avLst/>
          </a:prstGeom>
          <a:ln w="3175">
            <a:solidFill>
              <a:schemeClr val="tx1">
                <a:lumMod val="50000"/>
                <a:lumOff val="50000"/>
              </a:schemeClr>
            </a:solidFill>
          </a:ln>
          <a:effectLst>
            <a:outerShdw blurRad="76200" dist="38100" dir="2700000" sx="69000" sy="69000" algn="tl" rotWithShape="0">
              <a:schemeClr val="bg1">
                <a:lumMod val="50000"/>
                <a:alpha val="78000"/>
              </a:schemeClr>
            </a:outerShdw>
          </a:effectLst>
        </p:spPr>
      </p:pic>
      <p:pic>
        <p:nvPicPr>
          <p:cNvPr id="14" name="Picture 13"/>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3873434" y="3458467"/>
            <a:ext cx="2148487" cy="2800753"/>
          </a:xfrm>
          <a:prstGeom prst="rect">
            <a:avLst/>
          </a:prstGeom>
          <a:ln w="3175">
            <a:solidFill>
              <a:schemeClr val="tx1">
                <a:lumMod val="50000"/>
                <a:lumOff val="50000"/>
              </a:schemeClr>
            </a:solidFill>
          </a:ln>
          <a:effectLst>
            <a:outerShdw blurRad="76200" dist="38100" dir="2700000" sx="69000" sy="69000" algn="tl" rotWithShape="0">
              <a:schemeClr val="bg1">
                <a:lumMod val="50000"/>
                <a:alpha val="78000"/>
              </a:schemeClr>
            </a:outerShdw>
          </a:effectLst>
        </p:spPr>
      </p:pic>
      <p:pic>
        <p:nvPicPr>
          <p:cNvPr id="15" name="Picture 14"/>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5245898" y="1664820"/>
            <a:ext cx="2148487" cy="2800753"/>
          </a:xfrm>
          <a:prstGeom prst="rect">
            <a:avLst/>
          </a:prstGeom>
          <a:ln w="3175">
            <a:solidFill>
              <a:schemeClr val="tx1">
                <a:lumMod val="50000"/>
                <a:lumOff val="50000"/>
              </a:schemeClr>
            </a:solidFill>
          </a:ln>
          <a:effectLst>
            <a:outerShdw blurRad="76200" dist="38100" dir="2700000" sx="69000" sy="69000" algn="tl" rotWithShape="0">
              <a:schemeClr val="bg1">
                <a:lumMod val="50000"/>
                <a:alpha val="78000"/>
              </a:schemeClr>
            </a:outerShdw>
          </a:effectLst>
        </p:spPr>
      </p:pic>
      <p:pic>
        <p:nvPicPr>
          <p:cNvPr id="16" name="Picture 15"/>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6957872" y="1456926"/>
            <a:ext cx="2148487" cy="2800753"/>
          </a:xfrm>
          <a:prstGeom prst="rect">
            <a:avLst/>
          </a:prstGeom>
          <a:ln w="3175">
            <a:solidFill>
              <a:schemeClr val="tx1">
                <a:lumMod val="50000"/>
                <a:lumOff val="50000"/>
              </a:schemeClr>
            </a:solidFill>
          </a:ln>
          <a:effectLst>
            <a:outerShdw blurRad="76200" dist="38100" dir="2700000" sx="69000" sy="69000" algn="tl" rotWithShape="0">
              <a:schemeClr val="bg1">
                <a:lumMod val="50000"/>
                <a:alpha val="78000"/>
              </a:schemeClr>
            </a:outerShdw>
          </a:effectLst>
        </p:spPr>
      </p:pic>
      <p:pic>
        <p:nvPicPr>
          <p:cNvPr id="17" name="Picture 16"/>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8276796" y="1803987"/>
            <a:ext cx="2148487" cy="2800753"/>
          </a:xfrm>
          <a:prstGeom prst="rect">
            <a:avLst/>
          </a:prstGeom>
          <a:ln w="3175">
            <a:solidFill>
              <a:schemeClr val="tx1">
                <a:lumMod val="50000"/>
                <a:lumOff val="50000"/>
              </a:schemeClr>
            </a:solidFill>
          </a:ln>
          <a:effectLst>
            <a:outerShdw blurRad="76200" dist="38100" dir="2700000" sx="69000" sy="69000" algn="tl" rotWithShape="0">
              <a:schemeClr val="bg1">
                <a:lumMod val="50000"/>
                <a:alpha val="78000"/>
              </a:schemeClr>
            </a:outerShdw>
          </a:effectLst>
        </p:spPr>
      </p:pic>
    </p:spTree>
    <p:extLst>
      <p:ext uri="{BB962C8B-B14F-4D97-AF65-F5344CB8AC3E}">
        <p14:creationId xmlns:p14="http://schemas.microsoft.com/office/powerpoint/2010/main" val="2172716045"/>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Planning in the open</a:t>
            </a:r>
            <a:endParaRPr lang="en-US" dirty="0"/>
          </a:p>
        </p:txBody>
      </p:sp>
      <p:graphicFrame>
        <p:nvGraphicFramePr>
          <p:cNvPr id="3" name="Chart 2"/>
          <p:cNvGraphicFramePr/>
          <p:nvPr>
            <p:extLst>
              <p:ext uri="{D42A27DB-BD31-4B8C-83A1-F6EECF244321}">
                <p14:modId xmlns:p14="http://schemas.microsoft.com/office/powerpoint/2010/main" val="691280966"/>
              </p:ext>
            </p:extLst>
          </p:nvPr>
        </p:nvGraphicFramePr>
        <p:xfrm>
          <a:off x="6675437" y="2201862"/>
          <a:ext cx="4626530" cy="2989780"/>
        </p:xfrm>
        <a:graphic>
          <a:graphicData uri="http://schemas.openxmlformats.org/drawingml/2006/chart">
            <c:chart xmlns:c="http://schemas.openxmlformats.org/drawingml/2006/chart" xmlns:r="http://schemas.openxmlformats.org/officeDocument/2006/relationships" r:id="rId2"/>
          </a:graphicData>
        </a:graphic>
      </p:graphicFrame>
      <p:pic>
        <p:nvPicPr>
          <p:cNvPr id="4" name="Picture 3"/>
          <p:cNvPicPr>
            <a:picLocks noChangeAspect="1"/>
          </p:cNvPicPr>
          <p:nvPr/>
        </p:nvPicPr>
        <p:blipFill>
          <a:blip r:embed="rId3"/>
          <a:stretch>
            <a:fillRect/>
          </a:stretch>
        </p:blipFill>
        <p:spPr>
          <a:xfrm>
            <a:off x="2289729" y="1780370"/>
            <a:ext cx="3536068" cy="4037243"/>
          </a:xfrm>
          <a:prstGeom prst="rect">
            <a:avLst/>
          </a:prstGeom>
        </p:spPr>
      </p:pic>
      <p:sp>
        <p:nvSpPr>
          <p:cNvPr id="5" name="Title 1"/>
          <p:cNvSpPr txBox="1">
            <a:spLocks/>
          </p:cNvSpPr>
          <p:nvPr/>
        </p:nvSpPr>
        <p:spPr>
          <a:xfrm>
            <a:off x="1417637" y="5992840"/>
            <a:ext cx="5638800" cy="100168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2800" dirty="0" smtClean="0">
                <a:solidFill>
                  <a:schemeClr val="tx1"/>
                </a:solidFill>
              </a:rPr>
              <a:t>http://dev.modern.ie/platform/status/</a:t>
            </a:r>
            <a:br>
              <a:rPr lang="en-US" sz="2800" dirty="0" smtClean="0">
                <a:solidFill>
                  <a:schemeClr val="tx1"/>
                </a:solidFill>
              </a:rPr>
            </a:br>
            <a:endParaRPr lang="en-US" sz="2800" dirty="0">
              <a:solidFill>
                <a:schemeClr val="tx1"/>
              </a:solidFill>
            </a:endParaRPr>
          </a:p>
        </p:txBody>
      </p:sp>
    </p:spTree>
    <p:extLst>
      <p:ext uri="{BB962C8B-B14F-4D97-AF65-F5344CB8AC3E}">
        <p14:creationId xmlns:p14="http://schemas.microsoft.com/office/powerpoint/2010/main" val="3896092373"/>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p:txBody>
          <a:bodyPr/>
          <a:lstStyle/>
          <a:p>
            <a:pPr marL="0" indent="0">
              <a:buNone/>
            </a:pPr>
            <a:r>
              <a:rPr lang="en-US" dirty="0" smtClean="0"/>
              <a:t>What’s available in Microsoft Edge now</a:t>
            </a:r>
            <a:endParaRPr lang="en-US" dirty="0"/>
          </a:p>
        </p:txBody>
      </p:sp>
      <p:grpSp>
        <p:nvGrpSpPr>
          <p:cNvPr id="19" name="Group 18"/>
          <p:cNvGrpSpPr/>
          <p:nvPr/>
        </p:nvGrpSpPr>
        <p:grpSpPr>
          <a:xfrm>
            <a:off x="623670" y="1430701"/>
            <a:ext cx="11314052" cy="5132393"/>
            <a:chOff x="374651" y="917575"/>
            <a:chExt cx="8319911" cy="3774161"/>
          </a:xfrm>
        </p:grpSpPr>
        <p:pic>
          <p:nvPicPr>
            <p:cNvPr id="12" name="Picture 11"/>
            <p:cNvPicPr>
              <a:picLocks noChangeAspect="1"/>
            </p:cNvPicPr>
            <p:nvPr/>
          </p:nvPicPr>
          <p:blipFill>
            <a:blip r:embed="rId2"/>
            <a:stretch>
              <a:fillRect/>
            </a:stretch>
          </p:blipFill>
          <p:spPr>
            <a:xfrm>
              <a:off x="374651" y="923925"/>
              <a:ext cx="2351457" cy="2762601"/>
            </a:xfrm>
            <a:prstGeom prst="rect">
              <a:avLst/>
            </a:prstGeom>
          </p:spPr>
        </p:pic>
        <p:pic>
          <p:nvPicPr>
            <p:cNvPr id="13" name="Picture 12"/>
            <p:cNvPicPr>
              <a:picLocks noChangeAspect="1"/>
            </p:cNvPicPr>
            <p:nvPr/>
          </p:nvPicPr>
          <p:blipFill rotWithShape="1">
            <a:blip r:embed="rId3"/>
            <a:srcRect l="1" r="-3175" b="66800"/>
            <a:stretch/>
          </p:blipFill>
          <p:spPr>
            <a:xfrm>
              <a:off x="374651" y="3686526"/>
              <a:ext cx="2436916" cy="1005115"/>
            </a:xfrm>
            <a:prstGeom prst="rect">
              <a:avLst/>
            </a:prstGeom>
          </p:spPr>
        </p:pic>
        <p:pic>
          <p:nvPicPr>
            <p:cNvPr id="14" name="Picture 13"/>
            <p:cNvPicPr>
              <a:picLocks noChangeAspect="1"/>
            </p:cNvPicPr>
            <p:nvPr/>
          </p:nvPicPr>
          <p:blipFill>
            <a:blip r:embed="rId4"/>
            <a:stretch>
              <a:fillRect/>
            </a:stretch>
          </p:blipFill>
          <p:spPr>
            <a:xfrm>
              <a:off x="2876254" y="923925"/>
              <a:ext cx="2345226" cy="3011688"/>
            </a:xfrm>
            <a:prstGeom prst="rect">
              <a:avLst/>
            </a:prstGeom>
          </p:spPr>
        </p:pic>
        <p:pic>
          <p:nvPicPr>
            <p:cNvPr id="15" name="Picture 14"/>
            <p:cNvPicPr>
              <a:picLocks noChangeAspect="1"/>
            </p:cNvPicPr>
            <p:nvPr/>
          </p:nvPicPr>
          <p:blipFill rotWithShape="1">
            <a:blip r:embed="rId5"/>
            <a:srcRect r="3708"/>
            <a:stretch/>
          </p:blipFill>
          <p:spPr>
            <a:xfrm>
              <a:off x="2874860" y="3935708"/>
              <a:ext cx="2343446" cy="756028"/>
            </a:xfrm>
            <a:prstGeom prst="rect">
              <a:avLst/>
            </a:prstGeom>
          </p:spPr>
        </p:pic>
        <p:sp>
          <p:nvSpPr>
            <p:cNvPr id="16" name="Rectangle 15"/>
            <p:cNvSpPr/>
            <p:nvPr/>
          </p:nvSpPr>
          <p:spPr>
            <a:xfrm>
              <a:off x="4597637" y="4230347"/>
              <a:ext cx="622063" cy="140086"/>
            </a:xfrm>
            <a:prstGeom prst="rect">
              <a:avLst/>
            </a:prstGeom>
            <a:solidFill>
              <a:srgbClr val="EEF0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8" dirty="0" err="1"/>
            </a:p>
          </p:txBody>
        </p:sp>
        <p:pic>
          <p:nvPicPr>
            <p:cNvPr id="17" name="Picture 16"/>
            <p:cNvPicPr>
              <a:picLocks noChangeAspect="1"/>
            </p:cNvPicPr>
            <p:nvPr/>
          </p:nvPicPr>
          <p:blipFill>
            <a:blip r:embed="rId6"/>
            <a:stretch>
              <a:fillRect/>
            </a:stretch>
          </p:blipFill>
          <p:spPr>
            <a:xfrm>
              <a:off x="5286168" y="917575"/>
              <a:ext cx="3408394" cy="3018038"/>
            </a:xfrm>
            <a:prstGeom prst="rect">
              <a:avLst/>
            </a:prstGeom>
          </p:spPr>
        </p:pic>
        <p:pic>
          <p:nvPicPr>
            <p:cNvPr id="18" name="Picture 17"/>
            <p:cNvPicPr>
              <a:picLocks noChangeAspect="1"/>
            </p:cNvPicPr>
            <p:nvPr/>
          </p:nvPicPr>
          <p:blipFill rotWithShape="1">
            <a:blip r:embed="rId7"/>
            <a:srcRect r="4805"/>
            <a:stretch/>
          </p:blipFill>
          <p:spPr>
            <a:xfrm>
              <a:off x="5295201" y="3922157"/>
              <a:ext cx="3396063" cy="743833"/>
            </a:xfrm>
            <a:prstGeom prst="rect">
              <a:avLst/>
            </a:prstGeom>
          </p:spPr>
        </p:pic>
      </p:grpSp>
    </p:spTree>
    <p:extLst>
      <p:ext uri="{BB962C8B-B14F-4D97-AF65-F5344CB8AC3E}">
        <p14:creationId xmlns:p14="http://schemas.microsoft.com/office/powerpoint/2010/main" val="308721859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p:txBody>
          <a:bodyPr/>
          <a:lstStyle/>
          <a:p>
            <a:pPr marL="0" indent="0">
              <a:buNone/>
            </a:pPr>
            <a:r>
              <a:rPr lang="en-US" dirty="0" smtClean="0"/>
              <a:t>How we think about what’s beyond that</a:t>
            </a:r>
            <a:endParaRPr lang="en-US" dirty="0"/>
          </a:p>
        </p:txBody>
      </p:sp>
      <p:sp>
        <p:nvSpPr>
          <p:cNvPr id="6" name="Rectangle 5"/>
          <p:cNvSpPr/>
          <p:nvPr/>
        </p:nvSpPr>
        <p:spPr>
          <a:xfrm>
            <a:off x="7666037" y="1602451"/>
            <a:ext cx="3651996" cy="107492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48" dirty="0"/>
              <a:t>Real World Usage Data</a:t>
            </a:r>
          </a:p>
        </p:txBody>
      </p:sp>
      <p:sp>
        <p:nvSpPr>
          <p:cNvPr id="7" name="Rectangle 6"/>
          <p:cNvSpPr/>
          <p:nvPr/>
        </p:nvSpPr>
        <p:spPr>
          <a:xfrm>
            <a:off x="7666037" y="2923983"/>
            <a:ext cx="3651996" cy="107492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48" dirty="0"/>
              <a:t>Developer/Partner </a:t>
            </a:r>
            <a:r>
              <a:rPr lang="en-US" sz="2448" dirty="0" smtClean="0"/>
              <a:t>Feedback</a:t>
            </a:r>
            <a:endParaRPr lang="en-US" sz="2448" dirty="0"/>
          </a:p>
        </p:txBody>
      </p:sp>
      <p:sp>
        <p:nvSpPr>
          <p:cNvPr id="8" name="Rectangle 7"/>
          <p:cNvSpPr/>
          <p:nvPr/>
        </p:nvSpPr>
        <p:spPr>
          <a:xfrm>
            <a:off x="7666035" y="4245515"/>
            <a:ext cx="3651996" cy="1074929"/>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48" dirty="0"/>
              <a:t>Standards Stability</a:t>
            </a:r>
          </a:p>
        </p:txBody>
      </p:sp>
      <p:sp>
        <p:nvSpPr>
          <p:cNvPr id="9" name="Rectangle 8"/>
          <p:cNvSpPr/>
          <p:nvPr/>
        </p:nvSpPr>
        <p:spPr>
          <a:xfrm>
            <a:off x="7666035" y="5567047"/>
            <a:ext cx="3651996" cy="1074929"/>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48" dirty="0"/>
              <a:t>Development Capacity</a:t>
            </a:r>
          </a:p>
        </p:txBody>
      </p:sp>
      <p:grpSp>
        <p:nvGrpSpPr>
          <p:cNvPr id="11" name="Group 10"/>
          <p:cNvGrpSpPr/>
          <p:nvPr/>
        </p:nvGrpSpPr>
        <p:grpSpPr>
          <a:xfrm>
            <a:off x="1150937" y="1602451"/>
            <a:ext cx="6248400" cy="5064482"/>
            <a:chOff x="666184" y="1602451"/>
            <a:chExt cx="6248400" cy="5064482"/>
          </a:xfrm>
        </p:grpSpPr>
        <p:pic>
          <p:nvPicPr>
            <p:cNvPr id="3" name="Picture 2"/>
            <p:cNvPicPr>
              <a:picLocks noChangeAspect="1"/>
            </p:cNvPicPr>
            <p:nvPr/>
          </p:nvPicPr>
          <p:blipFill rotWithShape="1">
            <a:blip r:embed="rId2"/>
            <a:srcRect l="11898" t="11173" r="35849" b="48874"/>
            <a:stretch/>
          </p:blipFill>
          <p:spPr>
            <a:xfrm>
              <a:off x="666184" y="1602451"/>
              <a:ext cx="6235402" cy="2681768"/>
            </a:xfrm>
            <a:prstGeom prst="rect">
              <a:avLst/>
            </a:prstGeom>
          </p:spPr>
        </p:pic>
        <p:pic>
          <p:nvPicPr>
            <p:cNvPr id="5" name="Picture 4"/>
            <p:cNvPicPr>
              <a:picLocks noChangeAspect="1"/>
            </p:cNvPicPr>
            <p:nvPr/>
          </p:nvPicPr>
          <p:blipFill rotWithShape="1">
            <a:blip r:embed="rId3"/>
            <a:srcRect r="-19489"/>
            <a:stretch/>
          </p:blipFill>
          <p:spPr>
            <a:xfrm>
              <a:off x="666184" y="4284219"/>
              <a:ext cx="6248400" cy="2382714"/>
            </a:xfrm>
            <a:prstGeom prst="rect">
              <a:avLst/>
            </a:prstGeom>
          </p:spPr>
        </p:pic>
        <p:sp>
          <p:nvSpPr>
            <p:cNvPr id="4" name="Rectangle 3"/>
            <p:cNvSpPr/>
            <p:nvPr/>
          </p:nvSpPr>
          <p:spPr bwMode="auto">
            <a:xfrm>
              <a:off x="5795831" y="4284219"/>
              <a:ext cx="1104900" cy="2382714"/>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sp>
        <p:nvSpPr>
          <p:cNvPr id="12" name="TextBox 11"/>
          <p:cNvSpPr txBox="1"/>
          <p:nvPr/>
        </p:nvSpPr>
        <p:spPr>
          <a:xfrm rot="16200000">
            <a:off x="-1288670" y="3684980"/>
            <a:ext cx="4146586"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smtClean="0">
                <a:gradFill>
                  <a:gsLst>
                    <a:gs pos="2917">
                      <a:schemeClr val="tx1"/>
                    </a:gs>
                    <a:gs pos="30000">
                      <a:schemeClr val="tx1"/>
                    </a:gs>
                  </a:gsLst>
                  <a:lin ang="5400000" scaled="0"/>
                </a:gradFill>
              </a:rPr>
              <a:t>http://uservoice.modern.ie</a:t>
            </a:r>
          </a:p>
        </p:txBody>
      </p:sp>
    </p:spTree>
    <p:extLst>
      <p:ext uri="{BB962C8B-B14F-4D97-AF65-F5344CB8AC3E}">
        <p14:creationId xmlns:p14="http://schemas.microsoft.com/office/powerpoint/2010/main" val="385580421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275479" y="3018989"/>
            <a:ext cx="10360618" cy="956544"/>
          </a:xfrm>
        </p:spPr>
        <p:txBody>
          <a:bodyPr/>
          <a:lstStyle/>
          <a:p>
            <a:r>
              <a:rPr lang="en-US"/>
              <a:t>Testing Compatibility</a:t>
            </a:r>
            <a:endParaRPr lang="en-US" dirty="0"/>
          </a:p>
        </p:txBody>
      </p:sp>
    </p:spTree>
    <p:extLst>
      <p:ext uri="{BB962C8B-B14F-4D97-AF65-F5344CB8AC3E}">
        <p14:creationId xmlns:p14="http://schemas.microsoft.com/office/powerpoint/2010/main" val="3337064276"/>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solidFill>
                  <a:srgbClr val="0078D7"/>
                </a:solidFill>
              </a:rPr>
              <a:t>F12 Tools</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8701" y="1780477"/>
            <a:ext cx="10735930" cy="3639298"/>
          </a:xfrm>
          <a:prstGeom prst="rect">
            <a:avLst/>
          </a:prstGeom>
          <a:ln>
            <a:solidFill>
              <a:srgbClr val="BFBFBF"/>
            </a:solidFill>
          </a:ln>
          <a:effectLst/>
        </p:spPr>
      </p:pic>
    </p:spTree>
    <p:extLst>
      <p:ext uri="{BB962C8B-B14F-4D97-AF65-F5344CB8AC3E}">
        <p14:creationId xmlns:p14="http://schemas.microsoft.com/office/powerpoint/2010/main" val="4287728178"/>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5"/>
          </p:nvPr>
        </p:nvSpPr>
        <p:spPr>
          <a:xfrm>
            <a:off x="5075730" y="1714090"/>
            <a:ext cx="7085263" cy="4662078"/>
          </a:xfrm>
        </p:spPr>
        <p:txBody>
          <a:bodyPr/>
          <a:lstStyle/>
          <a:p>
            <a:r>
              <a:rPr lang="en-US" sz="2720" dirty="0"/>
              <a:t>WebDriver is available for Microsoft Edge</a:t>
            </a:r>
          </a:p>
          <a:p>
            <a:pPr lvl="1"/>
            <a:r>
              <a:rPr lang="en-US" sz="1632" dirty="0"/>
              <a:t>WebDriver is an emerging standard through which Web developers can write tests to automate Web browsers for site testing. </a:t>
            </a:r>
          </a:p>
          <a:p>
            <a:pPr lvl="1"/>
            <a:endParaRPr lang="en-US" sz="1632" dirty="0"/>
          </a:p>
          <a:p>
            <a:pPr lvl="1"/>
            <a:r>
              <a:rPr lang="en-US" sz="2720" dirty="0">
                <a:gradFill>
                  <a:gsLst>
                    <a:gs pos="0">
                      <a:srgbClr val="0078D7"/>
                    </a:gs>
                    <a:gs pos="100000">
                      <a:srgbClr val="0078D7"/>
                    </a:gs>
                  </a:gsLst>
                  <a:lin ang="5400000" scaled="1"/>
                </a:gradFill>
                <a:latin typeface="Segoe UI Light"/>
              </a:rPr>
              <a:t>Status of WebDriver features is available</a:t>
            </a:r>
            <a:endParaRPr lang="en-US" sz="1632" dirty="0"/>
          </a:p>
          <a:p>
            <a:pPr lvl="1"/>
            <a:endParaRPr lang="en-US" sz="1632" dirty="0"/>
          </a:p>
          <a:p>
            <a:pPr lvl="1"/>
            <a:endParaRPr lang="en-US" sz="1632" dirty="0"/>
          </a:p>
        </p:txBody>
      </p:sp>
      <p:sp>
        <p:nvSpPr>
          <p:cNvPr id="7" name="Title 6"/>
          <p:cNvSpPr>
            <a:spLocks noGrp="1"/>
          </p:cNvSpPr>
          <p:nvPr>
            <p:ph type="title"/>
          </p:nvPr>
        </p:nvSpPr>
        <p:spPr/>
        <p:txBody>
          <a:bodyPr/>
          <a:lstStyle/>
          <a:p>
            <a:r>
              <a:rPr lang="en-US" dirty="0" smtClean="0"/>
              <a:t>WebDriver</a:t>
            </a:r>
            <a:endParaRPr lang="en-US" dirty="0"/>
          </a:p>
        </p:txBody>
      </p:sp>
      <p:pic>
        <p:nvPicPr>
          <p:cNvPr id="10" name="Picture Placeholder 5"/>
          <p:cNvPicPr>
            <a:picLocks noGrp="1" noChangeAspect="1"/>
          </p:cNvPicPr>
          <p:nvPr>
            <p:ph type="pic" sz="quarter" idx="13"/>
          </p:nvPr>
        </p:nvPicPr>
        <p:blipFill rotWithShape="1">
          <a:blip r:embed="rId3" cstate="screen">
            <a:extLst>
              <a:ext uri="{28A0092B-C50C-407E-A947-70E740481C1C}">
                <a14:useLocalDpi xmlns:a14="http://schemas.microsoft.com/office/drawing/2010/main"/>
              </a:ext>
            </a:extLst>
          </a:blip>
          <a:srcRect l="44949" t="27011" r="14104" b="6135"/>
          <a:stretch/>
        </p:blipFill>
        <p:spPr>
          <a:xfrm>
            <a:off x="533913" y="1713151"/>
            <a:ext cx="4281102" cy="4663017"/>
          </a:xfrm>
        </p:spPr>
      </p:pic>
      <p:sp>
        <p:nvSpPr>
          <p:cNvPr id="8" name="Rectangle 7"/>
          <p:cNvSpPr/>
          <p:nvPr/>
        </p:nvSpPr>
        <p:spPr>
          <a:xfrm>
            <a:off x="769754" y="6498314"/>
            <a:ext cx="3688830" cy="385362"/>
          </a:xfrm>
          <a:prstGeom prst="rect">
            <a:avLst/>
          </a:prstGeom>
        </p:spPr>
        <p:txBody>
          <a:bodyPr wrap="none">
            <a:spAutoFit/>
          </a:bodyPr>
          <a:lstStyle/>
          <a:p>
            <a:pPr defTabSz="932619"/>
            <a:r>
              <a:rPr lang="en-US" sz="1904" dirty="0">
                <a:solidFill>
                  <a:srgbClr val="737373"/>
                </a:solidFill>
                <a:latin typeface="Segoe UI"/>
              </a:rPr>
              <a:t>🔗 http://aka.ms/msedgecompat</a:t>
            </a:r>
          </a:p>
        </p:txBody>
      </p:sp>
      <p:pic>
        <p:nvPicPr>
          <p:cNvPr id="3" name="Picture 2"/>
          <p:cNvPicPr>
            <a:picLocks noChangeAspect="1"/>
          </p:cNvPicPr>
          <p:nvPr/>
        </p:nvPicPr>
        <p:blipFill>
          <a:blip r:embed="rId4"/>
          <a:stretch>
            <a:fillRect/>
          </a:stretch>
        </p:blipFill>
        <p:spPr>
          <a:xfrm>
            <a:off x="5382823" y="3638806"/>
            <a:ext cx="6471076" cy="390049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79855996"/>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endParaRPr lang="en-US"/>
          </a:p>
        </p:txBody>
      </p:sp>
      <p:sp>
        <p:nvSpPr>
          <p:cNvPr id="9" name="Title 1"/>
          <p:cNvSpPr>
            <a:spLocks noGrp="1"/>
          </p:cNvSpPr>
          <p:nvPr>
            <p:ph type="title"/>
          </p:nvPr>
        </p:nvSpPr>
        <p:spPr>
          <a:xfrm>
            <a:off x="232583" y="1346780"/>
            <a:ext cx="5942754" cy="990718"/>
          </a:xfrm>
        </p:spPr>
        <p:txBody>
          <a:bodyPr/>
          <a:lstStyle/>
          <a:p>
            <a:pPr defTabSz="1243414" fontAlgn="base">
              <a:lnSpc>
                <a:spcPct val="95000"/>
              </a:lnSpc>
              <a:spcBef>
                <a:spcPts val="1632"/>
              </a:spcBef>
              <a:spcAft>
                <a:spcPts val="816"/>
              </a:spcAft>
            </a:pPr>
            <a:r>
              <a:rPr lang="en-US" dirty="0"/>
              <a:t>http</a:t>
            </a:r>
            <a:r>
              <a:rPr lang="en-US" dirty="0" smtClean="0"/>
              <a:t>://dev.modern.ie</a:t>
            </a:r>
            <a:endParaRPr lang="en-US" dirty="0"/>
          </a:p>
        </p:txBody>
      </p:sp>
      <p:pic>
        <p:nvPicPr>
          <p:cNvPr id="10" name="Picture Placeholder 5"/>
          <p:cNvPicPr>
            <a:picLocks noGrp="1" noChangeAspect="1"/>
          </p:cNvPicPr>
          <p:nvPr>
            <p:ph sz="quarter" idx="15"/>
          </p:nvPr>
        </p:nvPicPr>
        <p:blipFill rotWithShape="1">
          <a:blip r:embed="rId3" cstate="screen">
            <a:extLst>
              <a:ext uri="{28A0092B-C50C-407E-A947-70E740481C1C}">
                <a14:useLocalDpi xmlns:a14="http://schemas.microsoft.com/office/drawing/2010/main"/>
              </a:ext>
            </a:extLst>
          </a:blip>
          <a:srcRect l="22826" r="17867"/>
          <a:stretch/>
        </p:blipFill>
        <p:spPr>
          <a:xfrm>
            <a:off x="6218238" y="0"/>
            <a:ext cx="6217354" cy="6994524"/>
          </a:xfrm>
        </p:spPr>
      </p:pic>
      <p:sp>
        <p:nvSpPr>
          <p:cNvPr id="5" name="Footer Placeholder 6"/>
          <p:cNvSpPr txBox="1">
            <a:spLocks/>
          </p:cNvSpPr>
          <p:nvPr/>
        </p:nvSpPr>
        <p:spPr>
          <a:xfrm>
            <a:off x="10248799" y="6683657"/>
            <a:ext cx="2187964" cy="31086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defTabSz="1243493"/>
            <a:r>
              <a:rPr lang="en-US" sz="816" dirty="0" smtClean="0">
                <a:solidFill>
                  <a:prstClr val="white"/>
                </a:solidFill>
                <a:latin typeface="Segoe UI"/>
              </a:rPr>
              <a:t>“--” </a:t>
            </a:r>
            <a:endParaRPr lang="en-US" sz="816" dirty="0">
              <a:solidFill>
                <a:prstClr val="white"/>
              </a:solidFill>
              <a:latin typeface="Segoe UI"/>
            </a:endParaRPr>
          </a:p>
        </p:txBody>
      </p:sp>
      <p:sp>
        <p:nvSpPr>
          <p:cNvPr id="7" name="Rectangle 6"/>
          <p:cNvSpPr/>
          <p:nvPr/>
        </p:nvSpPr>
        <p:spPr>
          <a:xfrm>
            <a:off x="769754" y="6498314"/>
            <a:ext cx="3688830" cy="385362"/>
          </a:xfrm>
          <a:prstGeom prst="rect">
            <a:avLst/>
          </a:prstGeom>
        </p:spPr>
        <p:txBody>
          <a:bodyPr wrap="none">
            <a:spAutoFit/>
          </a:bodyPr>
          <a:lstStyle/>
          <a:p>
            <a:pPr defTabSz="932619"/>
            <a:r>
              <a:rPr lang="en-US" sz="1904" dirty="0">
                <a:solidFill>
                  <a:prstClr val="white"/>
                </a:solidFill>
                <a:effectLst>
                  <a:outerShdw blurRad="38100" dist="38100" dir="2700000" algn="tl">
                    <a:srgbClr val="000000">
                      <a:alpha val="43137"/>
                    </a:srgbClr>
                  </a:outerShdw>
                </a:effectLst>
                <a:latin typeface="Segoe UI"/>
              </a:rPr>
              <a:t>🔗 http://aka.ms/msedgecompat</a:t>
            </a:r>
          </a:p>
        </p:txBody>
      </p:sp>
      <p:sp>
        <p:nvSpPr>
          <p:cNvPr id="2" name="TextBox 1"/>
          <p:cNvSpPr txBox="1"/>
          <p:nvPr/>
        </p:nvSpPr>
        <p:spPr>
          <a:xfrm>
            <a:off x="755920" y="2752949"/>
            <a:ext cx="4648200" cy="2268313"/>
          </a:xfrm>
          <a:prstGeom prst="rect">
            <a:avLst/>
          </a:prstGeom>
          <a:noFill/>
        </p:spPr>
        <p:txBody>
          <a:bodyPr wrap="square" lIns="137160" tIns="109728" rIns="137160" bIns="109728" rtlCol="0">
            <a:spAutoFit/>
          </a:bodyPr>
          <a:lstStyle/>
          <a:p>
            <a:pPr marL="285750" indent="-285750">
              <a:lnSpc>
                <a:spcPct val="90000"/>
              </a:lnSpc>
              <a:spcBef>
                <a:spcPts val="600"/>
              </a:spcBef>
              <a:buFont typeface="Arial" panose="020B0604020202020204" pitchFamily="34" charset="0"/>
              <a:buChar char="•"/>
            </a:pPr>
            <a:r>
              <a:rPr lang="en-US" sz="2000" dirty="0" smtClean="0">
                <a:solidFill>
                  <a:schemeClr val="bg1"/>
                </a:solidFill>
                <a:latin typeface="+mj-lt"/>
              </a:rPr>
              <a:t>Microsoft Edge / IE Virtual Machines</a:t>
            </a:r>
          </a:p>
          <a:p>
            <a:pPr marL="285750" indent="-285750">
              <a:lnSpc>
                <a:spcPct val="90000"/>
              </a:lnSpc>
              <a:spcBef>
                <a:spcPts val="600"/>
              </a:spcBef>
              <a:buFont typeface="Arial" panose="020B0604020202020204" pitchFamily="34" charset="0"/>
              <a:buChar char="•"/>
            </a:pPr>
            <a:r>
              <a:rPr lang="en-US" sz="2000" dirty="0" err="1" smtClean="0">
                <a:solidFill>
                  <a:schemeClr val="bg1"/>
                </a:solidFill>
                <a:latin typeface="+mj-lt"/>
              </a:rPr>
              <a:t>RemoteIE</a:t>
            </a:r>
            <a:r>
              <a:rPr lang="en-US" sz="2000" dirty="0">
                <a:solidFill>
                  <a:schemeClr val="bg1"/>
                </a:solidFill>
                <a:latin typeface="+mj-lt"/>
              </a:rPr>
              <a:t> </a:t>
            </a:r>
            <a:r>
              <a:rPr lang="en-US" sz="2000" dirty="0" smtClean="0">
                <a:solidFill>
                  <a:schemeClr val="bg1"/>
                </a:solidFill>
                <a:latin typeface="+mj-lt"/>
              </a:rPr>
              <a:t>(</a:t>
            </a:r>
            <a:r>
              <a:rPr lang="en-US" sz="2000" dirty="0" err="1" smtClean="0">
                <a:solidFill>
                  <a:schemeClr val="bg1"/>
                </a:solidFill>
                <a:latin typeface="+mj-lt"/>
              </a:rPr>
              <a:t>RemoteEdge</a:t>
            </a:r>
            <a:r>
              <a:rPr lang="en-US" sz="2000" dirty="0" smtClean="0">
                <a:solidFill>
                  <a:schemeClr val="bg1"/>
                </a:solidFill>
                <a:latin typeface="+mj-lt"/>
              </a:rPr>
              <a:t> on the way)</a:t>
            </a:r>
          </a:p>
          <a:p>
            <a:pPr marL="285750" indent="-285750">
              <a:lnSpc>
                <a:spcPct val="90000"/>
              </a:lnSpc>
              <a:spcBef>
                <a:spcPts val="600"/>
              </a:spcBef>
              <a:buFont typeface="Arial" panose="020B0604020202020204" pitchFamily="34" charset="0"/>
              <a:buChar char="•"/>
            </a:pPr>
            <a:r>
              <a:rPr lang="en-US" sz="2000" dirty="0" smtClean="0">
                <a:solidFill>
                  <a:schemeClr val="bg1"/>
                </a:solidFill>
                <a:latin typeface="+mj-lt"/>
              </a:rPr>
              <a:t>Site Scanner</a:t>
            </a:r>
          </a:p>
          <a:p>
            <a:pPr marL="285750" indent="-285750">
              <a:lnSpc>
                <a:spcPct val="90000"/>
              </a:lnSpc>
              <a:spcBef>
                <a:spcPts val="600"/>
              </a:spcBef>
              <a:buFont typeface="Arial" panose="020B0604020202020204" pitchFamily="34" charset="0"/>
              <a:buChar char="•"/>
            </a:pPr>
            <a:r>
              <a:rPr lang="en-US" sz="2000" dirty="0" smtClean="0">
                <a:solidFill>
                  <a:schemeClr val="bg1"/>
                </a:solidFill>
                <a:latin typeface="+mj-lt"/>
              </a:rPr>
              <a:t>Changelog</a:t>
            </a:r>
          </a:p>
          <a:p>
            <a:pPr marL="285750" indent="-285750">
              <a:lnSpc>
                <a:spcPct val="90000"/>
              </a:lnSpc>
              <a:spcBef>
                <a:spcPts val="600"/>
              </a:spcBef>
              <a:buFont typeface="Arial" panose="020B0604020202020204" pitchFamily="34" charset="0"/>
              <a:buChar char="•"/>
            </a:pPr>
            <a:r>
              <a:rPr lang="en-US" sz="2000" dirty="0" smtClean="0">
                <a:solidFill>
                  <a:schemeClr val="bg1"/>
                </a:solidFill>
                <a:latin typeface="+mj-lt"/>
              </a:rPr>
              <a:t>Demos</a:t>
            </a:r>
          </a:p>
          <a:p>
            <a:pPr marL="285750" indent="-285750">
              <a:lnSpc>
                <a:spcPct val="90000"/>
              </a:lnSpc>
              <a:spcBef>
                <a:spcPts val="600"/>
              </a:spcBef>
              <a:buFont typeface="Arial" panose="020B0604020202020204" pitchFamily="34" charset="0"/>
              <a:buChar char="•"/>
            </a:pPr>
            <a:r>
              <a:rPr lang="en-US" sz="2000" dirty="0" smtClean="0">
                <a:solidFill>
                  <a:schemeClr val="bg1"/>
                </a:solidFill>
                <a:latin typeface="+mj-lt"/>
              </a:rPr>
              <a:t>Documentation</a:t>
            </a:r>
          </a:p>
        </p:txBody>
      </p:sp>
    </p:spTree>
    <p:extLst>
      <p:ext uri="{BB962C8B-B14F-4D97-AF65-F5344CB8AC3E}">
        <p14:creationId xmlns:p14="http://schemas.microsoft.com/office/powerpoint/2010/main" val="3510440584"/>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Key Takeaways</a:t>
            </a:r>
            <a:endParaRPr lang="en-US" dirty="0"/>
          </a:p>
        </p:txBody>
      </p:sp>
      <p:sp>
        <p:nvSpPr>
          <p:cNvPr id="5" name="Text Placeholder 4"/>
          <p:cNvSpPr>
            <a:spLocks noGrp="1"/>
          </p:cNvSpPr>
          <p:nvPr>
            <p:ph type="body" sz="quarter" idx="11"/>
          </p:nvPr>
        </p:nvSpPr>
        <p:spPr>
          <a:xfrm>
            <a:off x="274639" y="1212849"/>
            <a:ext cx="11889564" cy="3730252"/>
          </a:xfrm>
        </p:spPr>
        <p:txBody>
          <a:bodyPr/>
          <a:lstStyle/>
          <a:p>
            <a:endParaRPr lang="en-US" sz="3600" dirty="0" smtClean="0"/>
          </a:p>
          <a:p>
            <a:r>
              <a:rPr lang="en-US" sz="3600" dirty="0" smtClean="0"/>
              <a:t>Microsoft Edge is</a:t>
            </a:r>
            <a:r>
              <a:rPr lang="en-US" sz="3600" dirty="0"/>
              <a:t> </a:t>
            </a:r>
            <a:r>
              <a:rPr lang="en-US" sz="3600" dirty="0" smtClean="0"/>
              <a:t>an interoperability-focused browser</a:t>
            </a:r>
          </a:p>
          <a:p>
            <a:r>
              <a:rPr lang="en-US" sz="3600" dirty="0" smtClean="0"/>
              <a:t>Microsoft Edge supports over 45 new web standards</a:t>
            </a:r>
          </a:p>
          <a:p>
            <a:r>
              <a:rPr lang="en-US" sz="3600" dirty="0" smtClean="0"/>
              <a:t>Our standards roadmap is open and open to feedback</a:t>
            </a:r>
          </a:p>
          <a:p>
            <a:r>
              <a:rPr lang="en-US" sz="3600" dirty="0" smtClean="0"/>
              <a:t>We have resources for </a:t>
            </a:r>
            <a:r>
              <a:rPr lang="en-US" sz="3600" dirty="0" err="1" smtClean="0"/>
              <a:t>compat</a:t>
            </a:r>
            <a:r>
              <a:rPr lang="en-US" sz="3600" dirty="0" smtClean="0"/>
              <a:t> testing</a:t>
            </a:r>
          </a:p>
          <a:p>
            <a:r>
              <a:rPr lang="en-US" sz="3600" dirty="0" smtClean="0"/>
              <a:t>We’re already well underway on even more features</a:t>
            </a:r>
          </a:p>
        </p:txBody>
      </p:sp>
    </p:spTree>
    <p:extLst>
      <p:ext uri="{BB962C8B-B14F-4D97-AF65-F5344CB8AC3E}">
        <p14:creationId xmlns:p14="http://schemas.microsoft.com/office/powerpoint/2010/main" val="2588680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2583" y="1346780"/>
            <a:ext cx="5942754" cy="990718"/>
          </a:xfrm>
        </p:spPr>
        <p:txBody>
          <a:bodyPr/>
          <a:lstStyle/>
          <a:p>
            <a:pPr defTabSz="1243414" fontAlgn="base">
              <a:lnSpc>
                <a:spcPct val="95000"/>
              </a:lnSpc>
              <a:spcBef>
                <a:spcPts val="1632"/>
              </a:spcBef>
              <a:spcAft>
                <a:spcPts val="816"/>
              </a:spcAft>
            </a:pPr>
            <a:r>
              <a:rPr lang="en-US" dirty="0" err="1"/>
              <a:t>insider.windows.com</a:t>
            </a:r>
            <a:endParaRPr lang="en-US" dirty="0"/>
          </a:p>
        </p:txBody>
      </p:sp>
      <p:sp>
        <p:nvSpPr>
          <p:cNvPr id="4" name="Text Placeholder 3"/>
          <p:cNvSpPr>
            <a:spLocks noGrp="1"/>
          </p:cNvSpPr>
          <p:nvPr>
            <p:ph type="body" sz="quarter" idx="17"/>
          </p:nvPr>
        </p:nvSpPr>
        <p:spPr/>
        <p:txBody>
          <a:bodyPr/>
          <a:lstStyle/>
          <a:p>
            <a:endParaRPr lang="en-US"/>
          </a:p>
        </p:txBody>
      </p:sp>
      <p:pic>
        <p:nvPicPr>
          <p:cNvPr id="7" name="Picture Placeholder 4" descr="WIN11_Veridiana_02.jpg"/>
          <p:cNvPicPr>
            <a:picLocks noGrp="1" noChangeAspect="1"/>
          </p:cNvPicPr>
          <p:nvPr>
            <p:ph sz="quarter" idx="15"/>
          </p:nvPr>
        </p:nvPicPr>
        <p:blipFill rotWithShape="1">
          <a:blip r:embed="rId3" cstate="email">
            <a:extLst>
              <a:ext uri="{28A0092B-C50C-407E-A947-70E740481C1C}">
                <a14:useLocalDpi xmlns:a14="http://schemas.microsoft.com/office/drawing/2010/main"/>
              </a:ext>
            </a:extLst>
          </a:blip>
          <a:srcRect l="21166" r="28818"/>
          <a:stretch/>
        </p:blipFill>
        <p:spPr>
          <a:xfrm>
            <a:off x="6218238" y="0"/>
            <a:ext cx="6217354" cy="6994524"/>
          </a:xfrm>
        </p:spPr>
      </p:pic>
      <p:sp>
        <p:nvSpPr>
          <p:cNvPr id="5" name="Footer Placeholder 6"/>
          <p:cNvSpPr txBox="1">
            <a:spLocks/>
          </p:cNvSpPr>
          <p:nvPr/>
        </p:nvSpPr>
        <p:spPr>
          <a:xfrm>
            <a:off x="10248799" y="6683657"/>
            <a:ext cx="2187964" cy="31086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defTabSz="1243493"/>
            <a:r>
              <a:rPr lang="en-US" sz="816" dirty="0" smtClean="0">
                <a:solidFill>
                  <a:srgbClr val="737373"/>
                </a:solidFill>
                <a:latin typeface="Segoe UI"/>
              </a:rPr>
              <a:t>“--” </a:t>
            </a:r>
            <a:endParaRPr lang="en-US" sz="816" dirty="0">
              <a:solidFill>
                <a:srgbClr val="737373"/>
              </a:solidFill>
              <a:latin typeface="Segoe UI"/>
            </a:endParaRPr>
          </a:p>
        </p:txBody>
      </p:sp>
      <p:sp>
        <p:nvSpPr>
          <p:cNvPr id="6" name="Rectangle 5"/>
          <p:cNvSpPr/>
          <p:nvPr/>
        </p:nvSpPr>
        <p:spPr>
          <a:xfrm>
            <a:off x="769754" y="6498314"/>
            <a:ext cx="3688830" cy="385362"/>
          </a:xfrm>
          <a:prstGeom prst="rect">
            <a:avLst/>
          </a:prstGeom>
        </p:spPr>
        <p:txBody>
          <a:bodyPr wrap="none">
            <a:spAutoFit/>
          </a:bodyPr>
          <a:lstStyle/>
          <a:p>
            <a:pPr defTabSz="932619"/>
            <a:r>
              <a:rPr lang="en-US" sz="1904" dirty="0">
                <a:solidFill>
                  <a:prstClr val="white"/>
                </a:solidFill>
                <a:effectLst>
                  <a:outerShdw blurRad="38100" dist="38100" dir="2700000" algn="tl">
                    <a:srgbClr val="000000">
                      <a:alpha val="43137"/>
                    </a:srgbClr>
                  </a:outerShdw>
                </a:effectLst>
                <a:latin typeface="Segoe UI"/>
              </a:rPr>
              <a:t>🔗 http://aka.ms/msedgecompat</a:t>
            </a:r>
          </a:p>
        </p:txBody>
      </p:sp>
    </p:spTree>
    <p:extLst>
      <p:ext uri="{BB962C8B-B14F-4D97-AF65-F5344CB8AC3E}">
        <p14:creationId xmlns:p14="http://schemas.microsoft.com/office/powerpoint/2010/main" val="3978623693"/>
      </p:ext>
    </p:extLst>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7200" dirty="0" smtClean="0"/>
              <a:t>What’s next?</a:t>
            </a:r>
            <a:endParaRPr lang="en-US" sz="7200" dirty="0"/>
          </a:p>
        </p:txBody>
      </p:sp>
    </p:spTree>
    <p:extLst>
      <p:ext uri="{BB962C8B-B14F-4D97-AF65-F5344CB8AC3E}">
        <p14:creationId xmlns:p14="http://schemas.microsoft.com/office/powerpoint/2010/main" val="2861988475"/>
      </p:ext>
    </p:extLst>
  </p:cSld>
  <p:clrMapOvr>
    <a:masterClrMapping/>
  </p:clrMapOvr>
  <p:transition>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Drag Drop</a:t>
            </a:r>
            <a:endParaRPr lang="en-US" dirty="0"/>
          </a:p>
        </p:txBody>
      </p:sp>
      <p:sp>
        <p:nvSpPr>
          <p:cNvPr id="3" name="TextBox 2"/>
          <p:cNvSpPr txBox="1"/>
          <p:nvPr/>
        </p:nvSpPr>
        <p:spPr>
          <a:xfrm>
            <a:off x="693737" y="2316162"/>
            <a:ext cx="2538195" cy="2206758"/>
          </a:xfrm>
          <a:prstGeom prst="rect">
            <a:avLst/>
          </a:prstGeom>
          <a:noFill/>
        </p:spPr>
        <p:txBody>
          <a:bodyPr wrap="none" lIns="182880" tIns="146304" rIns="182880" bIns="146304" rtlCol="0">
            <a:spAutoFit/>
          </a:bodyPr>
          <a:lstStyle/>
          <a:p>
            <a:pPr>
              <a:lnSpc>
                <a:spcPct val="90000"/>
              </a:lnSpc>
              <a:spcAft>
                <a:spcPts val="600"/>
              </a:spcAft>
            </a:pPr>
            <a:r>
              <a:rPr lang="en-US" sz="13800" dirty="0">
                <a:latin typeface="Segoe UI Symbol" panose="020B0502040204020203" pitchFamily="34" charset="0"/>
                <a:ea typeface="Segoe UI Symbol" panose="020B0502040204020203" pitchFamily="34" charset="0"/>
              </a:rPr>
              <a:t></a:t>
            </a:r>
            <a:endParaRPr lang="en-US" sz="368400" dirty="0" smtClean="0">
              <a:gradFill>
                <a:gsLst>
                  <a:gs pos="2917">
                    <a:schemeClr val="tx1"/>
                  </a:gs>
                  <a:gs pos="30000">
                    <a:schemeClr val="tx1"/>
                  </a:gs>
                </a:gsLst>
                <a:lin ang="5400000" scaled="0"/>
              </a:gradFill>
              <a:latin typeface="Segoe UI Symbol" panose="020B0502040204020203" pitchFamily="34" charset="0"/>
              <a:ea typeface="Segoe UI Symbol" panose="020B0502040204020203" pitchFamily="34" charset="0"/>
            </a:endParaRPr>
          </a:p>
        </p:txBody>
      </p:sp>
      <p:pic>
        <p:nvPicPr>
          <p:cNvPr id="4" name="Picture 3"/>
          <p:cNvPicPr>
            <a:picLocks noChangeAspect="1"/>
          </p:cNvPicPr>
          <p:nvPr/>
        </p:nvPicPr>
        <p:blipFill>
          <a:blip r:embed="rId2"/>
          <a:stretch>
            <a:fillRect/>
          </a:stretch>
        </p:blipFill>
        <p:spPr>
          <a:xfrm>
            <a:off x="3671155" y="1744662"/>
            <a:ext cx="8015287" cy="3902656"/>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08937" y="5135562"/>
            <a:ext cx="197938" cy="214433"/>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172340458"/>
      </p:ext>
    </p:extLst>
  </p:cSld>
  <p:clrMapOvr>
    <a:masterClrMapping/>
  </p:clrMapOvr>
  <p:transition>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CSS Filter Effects</a:t>
            </a:r>
            <a:endParaRPr lang="en-US" dirty="0"/>
          </a:p>
        </p:txBody>
      </p:sp>
      <p:sp>
        <p:nvSpPr>
          <p:cNvPr id="3" name="TextBox 2"/>
          <p:cNvSpPr txBox="1"/>
          <p:nvPr/>
        </p:nvSpPr>
        <p:spPr>
          <a:xfrm>
            <a:off x="503237" y="1973262"/>
            <a:ext cx="2977418" cy="2594556"/>
          </a:xfrm>
          <a:prstGeom prst="rect">
            <a:avLst/>
          </a:prstGeom>
          <a:noFill/>
        </p:spPr>
        <p:txBody>
          <a:bodyPr wrap="none" lIns="182880" tIns="146304" rIns="182880" bIns="146304" rtlCol="0">
            <a:spAutoFit/>
          </a:bodyPr>
          <a:lstStyle/>
          <a:p>
            <a:pPr>
              <a:lnSpc>
                <a:spcPct val="90000"/>
              </a:lnSpc>
              <a:spcAft>
                <a:spcPts val="600"/>
              </a:spcAft>
            </a:pPr>
            <a:r>
              <a:rPr lang="en-US" sz="16600" dirty="0">
                <a:latin typeface="Segoe UI Symbol" panose="020B0502040204020203" pitchFamily="34" charset="0"/>
                <a:ea typeface="Segoe UI Symbol" panose="020B0502040204020203" pitchFamily="34" charset="0"/>
              </a:rPr>
              <a:t></a:t>
            </a:r>
            <a:endParaRPr lang="en-US" sz="23900" dirty="0" smtClean="0">
              <a:gradFill>
                <a:gsLst>
                  <a:gs pos="2917">
                    <a:schemeClr val="tx1"/>
                  </a:gs>
                  <a:gs pos="30000">
                    <a:schemeClr val="tx1"/>
                  </a:gs>
                </a:gsLst>
                <a:lin ang="5400000" scaled="0"/>
              </a:gradFill>
              <a:latin typeface="Segoe UI Symbol" panose="020B0502040204020203" pitchFamily="34" charset="0"/>
              <a:ea typeface="Segoe UI Symbol" panose="020B0502040204020203" pitchFamily="34" charset="0"/>
            </a:endParaRPr>
          </a:p>
        </p:txBody>
      </p:sp>
      <p:pic>
        <p:nvPicPr>
          <p:cNvPr id="4" name="B_dEZXKUYAAwj5B">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9382"/>
          <a:stretch/>
        </p:blipFill>
        <p:spPr>
          <a:xfrm>
            <a:off x="5875337" y="1554162"/>
            <a:ext cx="2886075" cy="3910013"/>
          </a:xfrm>
          <a:prstGeom prst="rect">
            <a:avLst/>
          </a:prstGeom>
        </p:spPr>
      </p:pic>
    </p:spTree>
    <p:extLst>
      <p:ext uri="{BB962C8B-B14F-4D97-AF65-F5344CB8AC3E}">
        <p14:creationId xmlns:p14="http://schemas.microsoft.com/office/powerpoint/2010/main" val="20602458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81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(More) Responsive Images</a:t>
            </a:r>
            <a:endParaRPr lang="en-US" dirty="0"/>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b="4642"/>
          <a:stretch/>
        </p:blipFill>
        <p:spPr>
          <a:xfrm>
            <a:off x="160337" y="2252556"/>
            <a:ext cx="6865056" cy="3682308"/>
          </a:xfrm>
          <a:prstGeom prst="rect">
            <a:avLst/>
          </a:prstGeom>
        </p:spPr>
      </p:pic>
      <p:sp>
        <p:nvSpPr>
          <p:cNvPr id="4" name="Rectangle 3"/>
          <p:cNvSpPr/>
          <p:nvPr/>
        </p:nvSpPr>
        <p:spPr bwMode="auto">
          <a:xfrm>
            <a:off x="4160837" y="2506662"/>
            <a:ext cx="2667000" cy="838200"/>
          </a:xfrm>
          <a:prstGeom prst="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Box 4"/>
          <p:cNvSpPr txBox="1"/>
          <p:nvPr/>
        </p:nvSpPr>
        <p:spPr>
          <a:xfrm>
            <a:off x="9647237" y="1690244"/>
            <a:ext cx="2885213" cy="2265236"/>
          </a:xfrm>
          <a:prstGeom prst="rect">
            <a:avLst/>
          </a:prstGeom>
          <a:noFill/>
        </p:spPr>
        <p:txBody>
          <a:bodyPr wrap="none" lIns="182880" tIns="146304" rIns="182880" bIns="146304" rtlCol="0">
            <a:spAutoFit/>
          </a:bodyPr>
          <a:lstStyle/>
          <a:p>
            <a:pPr>
              <a:lnSpc>
                <a:spcPct val="90000"/>
              </a:lnSpc>
              <a:spcAft>
                <a:spcPts val="600"/>
              </a:spcAft>
            </a:pPr>
            <a:r>
              <a:rPr lang="en-US" sz="2400" dirty="0" smtClean="0">
                <a:gradFill>
                  <a:gsLst>
                    <a:gs pos="2917">
                      <a:schemeClr val="tx1"/>
                    </a:gs>
                    <a:gs pos="30000">
                      <a:schemeClr val="tx1"/>
                    </a:gs>
                  </a:gsLst>
                  <a:lin ang="5400000" scaled="0"/>
                </a:gradFill>
              </a:rPr>
              <a:t>&lt;</a:t>
            </a:r>
            <a:r>
              <a:rPr lang="en-US" sz="2400" dirty="0" err="1" smtClean="0">
                <a:gradFill>
                  <a:gsLst>
                    <a:gs pos="2917">
                      <a:schemeClr val="tx1"/>
                    </a:gs>
                    <a:gs pos="30000">
                      <a:schemeClr val="tx1"/>
                    </a:gs>
                  </a:gsLst>
                  <a:lin ang="5400000" scaled="0"/>
                </a:gradFill>
              </a:rPr>
              <a:t>img</a:t>
            </a:r>
            <a:r>
              <a:rPr lang="en-US" sz="2400" dirty="0" smtClean="0">
                <a:gradFill>
                  <a:gsLst>
                    <a:gs pos="2917">
                      <a:schemeClr val="tx1"/>
                    </a:gs>
                    <a:gs pos="30000">
                      <a:schemeClr val="tx1"/>
                    </a:gs>
                  </a:gsLst>
                  <a:lin ang="5400000" scaled="0"/>
                </a:gradFill>
              </a:rPr>
              <a:t> </a:t>
            </a:r>
            <a:r>
              <a:rPr lang="en-US" sz="2400" dirty="0" err="1" smtClean="0">
                <a:gradFill>
                  <a:gsLst>
                    <a:gs pos="2917">
                      <a:schemeClr val="tx1"/>
                    </a:gs>
                    <a:gs pos="30000">
                      <a:schemeClr val="tx1"/>
                    </a:gs>
                  </a:gsLst>
                  <a:lin ang="5400000" scaled="0"/>
                </a:gradFill>
              </a:rPr>
              <a:t>srcset</a:t>
            </a:r>
            <a:r>
              <a:rPr lang="en-US" sz="2400" dirty="0" smtClean="0">
                <a:gradFill>
                  <a:gsLst>
                    <a:gs pos="2917">
                      <a:schemeClr val="tx1"/>
                    </a:gs>
                    <a:gs pos="30000">
                      <a:schemeClr val="tx1"/>
                    </a:gs>
                  </a:gsLst>
                  <a:lin ang="5400000" scaled="0"/>
                </a:gradFill>
              </a:rPr>
              <a:t>&gt;</a:t>
            </a:r>
          </a:p>
          <a:p>
            <a:pPr>
              <a:lnSpc>
                <a:spcPct val="90000"/>
              </a:lnSpc>
              <a:spcAft>
                <a:spcPts val="600"/>
              </a:spcAft>
            </a:pPr>
            <a:endParaRPr lang="en-US" sz="2400" dirty="0">
              <a:gradFill>
                <a:gsLst>
                  <a:gs pos="2917">
                    <a:schemeClr val="tx1"/>
                  </a:gs>
                  <a:gs pos="30000">
                    <a:schemeClr val="tx1"/>
                  </a:gs>
                </a:gsLst>
                <a:lin ang="5400000" scaled="0"/>
              </a:gradFill>
            </a:endParaRPr>
          </a:p>
          <a:p>
            <a:pPr>
              <a:lnSpc>
                <a:spcPct val="90000"/>
              </a:lnSpc>
              <a:spcAft>
                <a:spcPts val="600"/>
              </a:spcAft>
            </a:pPr>
            <a:r>
              <a:rPr lang="en-US" sz="2400" dirty="0" smtClean="0">
                <a:gradFill>
                  <a:gsLst>
                    <a:gs pos="2917">
                      <a:schemeClr val="tx1"/>
                    </a:gs>
                    <a:gs pos="30000">
                      <a:schemeClr val="tx1"/>
                    </a:gs>
                  </a:gsLst>
                  <a:lin ang="5400000" scaled="0"/>
                </a:gradFill>
              </a:rPr>
              <a:t>&lt;</a:t>
            </a:r>
            <a:r>
              <a:rPr lang="en-US" sz="2400" dirty="0" err="1" smtClean="0">
                <a:gradFill>
                  <a:gsLst>
                    <a:gs pos="2917">
                      <a:schemeClr val="tx1"/>
                    </a:gs>
                    <a:gs pos="30000">
                      <a:schemeClr val="tx1"/>
                    </a:gs>
                  </a:gsLst>
                  <a:lin ang="5400000" scaled="0"/>
                </a:gradFill>
              </a:rPr>
              <a:t>img</a:t>
            </a:r>
            <a:r>
              <a:rPr lang="en-US" sz="2400" dirty="0" smtClean="0">
                <a:gradFill>
                  <a:gsLst>
                    <a:gs pos="2917">
                      <a:schemeClr val="tx1"/>
                    </a:gs>
                    <a:gs pos="30000">
                      <a:schemeClr val="tx1"/>
                    </a:gs>
                  </a:gsLst>
                  <a:lin ang="5400000" scaled="0"/>
                </a:gradFill>
              </a:rPr>
              <a:t> </a:t>
            </a:r>
            <a:r>
              <a:rPr lang="en-US" sz="2400" dirty="0" err="1" smtClean="0">
                <a:gradFill>
                  <a:gsLst>
                    <a:gs pos="2917">
                      <a:schemeClr val="tx1"/>
                    </a:gs>
                    <a:gs pos="30000">
                      <a:schemeClr val="tx1"/>
                    </a:gs>
                  </a:gsLst>
                  <a:lin ang="5400000" scaled="0"/>
                </a:gradFill>
              </a:rPr>
              <a:t>srcset</a:t>
            </a:r>
            <a:r>
              <a:rPr lang="en-US" sz="2400" dirty="0" smtClean="0">
                <a:gradFill>
                  <a:gsLst>
                    <a:gs pos="2917">
                      <a:schemeClr val="tx1"/>
                    </a:gs>
                    <a:gs pos="30000">
                      <a:schemeClr val="tx1"/>
                    </a:gs>
                  </a:gsLst>
                  <a:lin ang="5400000" scaled="0"/>
                </a:gradFill>
              </a:rPr>
              <a:t> sizes&gt;</a:t>
            </a:r>
          </a:p>
          <a:p>
            <a:pPr>
              <a:lnSpc>
                <a:spcPct val="90000"/>
              </a:lnSpc>
              <a:spcAft>
                <a:spcPts val="600"/>
              </a:spcAft>
            </a:pPr>
            <a:endParaRPr lang="en-US" sz="2400" dirty="0" smtClean="0">
              <a:gradFill>
                <a:gsLst>
                  <a:gs pos="2917">
                    <a:schemeClr val="tx1"/>
                  </a:gs>
                  <a:gs pos="30000">
                    <a:schemeClr val="tx1"/>
                  </a:gs>
                </a:gsLst>
                <a:lin ang="5400000" scaled="0"/>
              </a:gradFill>
            </a:endParaRPr>
          </a:p>
          <a:p>
            <a:pPr>
              <a:lnSpc>
                <a:spcPct val="90000"/>
              </a:lnSpc>
              <a:spcAft>
                <a:spcPts val="600"/>
              </a:spcAft>
            </a:pPr>
            <a:r>
              <a:rPr lang="en-US" sz="2400" dirty="0" smtClean="0">
                <a:gradFill>
                  <a:gsLst>
                    <a:gs pos="2917">
                      <a:schemeClr val="tx1"/>
                    </a:gs>
                    <a:gs pos="30000">
                      <a:schemeClr val="tx1"/>
                    </a:gs>
                  </a:gsLst>
                  <a:lin ang="5400000" scaled="0"/>
                </a:gradFill>
              </a:rPr>
              <a:t>&lt;picture&gt;</a:t>
            </a:r>
          </a:p>
        </p:txBody>
      </p:sp>
      <p:sp>
        <p:nvSpPr>
          <p:cNvPr id="6" name="Rounded Rectangle 5"/>
          <p:cNvSpPr/>
          <p:nvPr/>
        </p:nvSpPr>
        <p:spPr bwMode="auto">
          <a:xfrm>
            <a:off x="7430938" y="2622549"/>
            <a:ext cx="2362200" cy="457200"/>
          </a:xfrm>
          <a:prstGeom prst="roundRect">
            <a:avLst/>
          </a:prstGeom>
          <a:solidFill>
            <a:schemeClr val="accent3"/>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defTabSz="932472" fontAlgn="base">
              <a:spcBef>
                <a:spcPct val="0"/>
              </a:spcBef>
              <a:spcAft>
                <a:spcPct val="0"/>
              </a:spcAft>
            </a:pPr>
            <a:r>
              <a:rPr lang="en-US" dirty="0" smtClean="0">
                <a:solidFill>
                  <a:schemeClr val="bg1"/>
                </a:solidFill>
                <a:latin typeface="Segoe UI Symbol" panose="020B0502040204020203" pitchFamily="34" charset="0"/>
                <a:ea typeface="Segoe UI Symbol" panose="020B0502040204020203" pitchFamily="34" charset="0"/>
              </a:rPr>
              <a:t> </a:t>
            </a:r>
            <a:r>
              <a:rPr lang="en-US" sz="2000" dirty="0" smtClean="0">
                <a:solidFill>
                  <a:schemeClr val="bg1"/>
                </a:solidFill>
              </a:rPr>
              <a:t>In Development</a:t>
            </a:r>
            <a:endParaRPr lang="en-US" sz="2000" dirty="0">
              <a:solidFill>
                <a:schemeClr val="bg1"/>
              </a:solidFill>
            </a:endParaRPr>
          </a:p>
        </p:txBody>
      </p:sp>
      <p:sp>
        <p:nvSpPr>
          <p:cNvPr id="8" name="Rounded Rectangle 7"/>
          <p:cNvSpPr/>
          <p:nvPr/>
        </p:nvSpPr>
        <p:spPr bwMode="auto">
          <a:xfrm>
            <a:off x="7424438" y="1745457"/>
            <a:ext cx="2362200" cy="457200"/>
          </a:xfrm>
          <a:prstGeom prst="roundRect">
            <a:avLst/>
          </a:prstGeom>
          <a:solidFill>
            <a:schemeClr val="accent3"/>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defTabSz="932472" fontAlgn="base">
              <a:spcBef>
                <a:spcPct val="0"/>
              </a:spcBef>
              <a:spcAft>
                <a:spcPct val="0"/>
              </a:spcAft>
            </a:pPr>
            <a:r>
              <a:rPr lang="en-US" dirty="0" smtClean="0">
                <a:solidFill>
                  <a:schemeClr val="bg1"/>
                </a:solidFill>
                <a:latin typeface="Segoe UI Symbol" panose="020B0502040204020203" pitchFamily="34" charset="0"/>
                <a:ea typeface="Segoe UI Symbol" panose="020B0502040204020203" pitchFamily="34" charset="0"/>
              </a:rPr>
              <a:t> </a:t>
            </a:r>
            <a:r>
              <a:rPr lang="en-US" sz="2000" dirty="0" smtClean="0">
                <a:solidFill>
                  <a:schemeClr val="bg1"/>
                </a:solidFill>
              </a:rPr>
              <a:t>Shipped</a:t>
            </a:r>
            <a:endParaRPr lang="en-US" sz="2000" dirty="0">
              <a:solidFill>
                <a:schemeClr val="bg1"/>
              </a:solidFill>
            </a:endParaRPr>
          </a:p>
        </p:txBody>
      </p:sp>
      <p:sp>
        <p:nvSpPr>
          <p:cNvPr id="9" name="Rounded Rectangle 8"/>
          <p:cNvSpPr/>
          <p:nvPr/>
        </p:nvSpPr>
        <p:spPr bwMode="auto">
          <a:xfrm>
            <a:off x="7430938" y="3421062"/>
            <a:ext cx="2362200" cy="457200"/>
          </a:xfrm>
          <a:prstGeom prst="roundRect">
            <a:avLst/>
          </a:prstGeom>
          <a:solidFill>
            <a:schemeClr val="accent3"/>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defTabSz="932472" fontAlgn="base">
              <a:spcBef>
                <a:spcPct val="0"/>
              </a:spcBef>
              <a:spcAft>
                <a:spcPct val="0"/>
              </a:spcAft>
            </a:pPr>
            <a:r>
              <a:rPr lang="en-US" dirty="0" smtClean="0">
                <a:solidFill>
                  <a:schemeClr val="bg1"/>
                </a:solidFill>
                <a:latin typeface="Segoe UI Symbol" panose="020B0502040204020203" pitchFamily="34" charset="0"/>
                <a:ea typeface="Segoe UI Symbol" panose="020B0502040204020203" pitchFamily="34" charset="0"/>
              </a:rPr>
              <a:t> </a:t>
            </a:r>
            <a:r>
              <a:rPr lang="en-US" sz="2000" dirty="0" smtClean="0">
                <a:solidFill>
                  <a:schemeClr val="bg1"/>
                </a:solidFill>
              </a:rPr>
              <a:t>In Development</a:t>
            </a:r>
            <a:endParaRPr lang="en-US" sz="2000" dirty="0">
              <a:solidFill>
                <a:schemeClr val="bg1"/>
              </a:solidFill>
            </a:endParaRPr>
          </a:p>
        </p:txBody>
      </p:sp>
    </p:spTree>
    <p:extLst>
      <p:ext uri="{BB962C8B-B14F-4D97-AF65-F5344CB8AC3E}">
        <p14:creationId xmlns:p14="http://schemas.microsoft.com/office/powerpoint/2010/main" val="3152765467"/>
      </p:ext>
    </p:extLst>
  </p:cSld>
  <p:clrMapOvr>
    <a:masterClrMapping/>
  </p:clrMapOvr>
  <p:transition>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Real Time Communication - ORTC</a:t>
            </a:r>
            <a:endParaRPr lang="en-US" dirty="0"/>
          </a:p>
        </p:txBody>
      </p:sp>
      <p:pic>
        <p:nvPicPr>
          <p:cNvPr id="4" name="Picture 3"/>
          <p:cNvPicPr>
            <a:picLocks noChangeAspect="1"/>
          </p:cNvPicPr>
          <p:nvPr/>
        </p:nvPicPr>
        <p:blipFill>
          <a:blip r:embed="rId2"/>
          <a:stretch>
            <a:fillRect/>
          </a:stretch>
        </p:blipFill>
        <p:spPr>
          <a:xfrm>
            <a:off x="4694237" y="1820862"/>
            <a:ext cx="6346804" cy="3573929"/>
          </a:xfrm>
          <a:prstGeom prst="rect">
            <a:avLst/>
          </a:prstGeom>
        </p:spPr>
      </p:pic>
      <p:sp>
        <p:nvSpPr>
          <p:cNvPr id="5" name="TextBox 4"/>
          <p:cNvSpPr txBox="1"/>
          <p:nvPr/>
        </p:nvSpPr>
        <p:spPr>
          <a:xfrm>
            <a:off x="541337" y="2163762"/>
            <a:ext cx="3495188" cy="3051605"/>
          </a:xfrm>
          <a:prstGeom prst="rect">
            <a:avLst/>
          </a:prstGeom>
          <a:noFill/>
        </p:spPr>
        <p:txBody>
          <a:bodyPr wrap="none" lIns="182880" tIns="146304" rIns="182880" bIns="146304" rtlCol="0">
            <a:spAutoFit/>
          </a:bodyPr>
          <a:lstStyle/>
          <a:p>
            <a:pPr>
              <a:lnSpc>
                <a:spcPct val="90000"/>
              </a:lnSpc>
              <a:spcAft>
                <a:spcPts val="600"/>
              </a:spcAft>
            </a:pPr>
            <a:r>
              <a:rPr lang="en-US" sz="19900" dirty="0">
                <a:latin typeface="Segoe UI Symbol" panose="020B0502040204020203" pitchFamily="34" charset="0"/>
                <a:ea typeface="Segoe UI Symbol" panose="020B0502040204020203" pitchFamily="34" charset="0"/>
              </a:rPr>
              <a:t></a:t>
            </a:r>
            <a:endParaRPr lang="en-US" sz="28700" dirty="0" smtClean="0">
              <a:gradFill>
                <a:gsLst>
                  <a:gs pos="2917">
                    <a:schemeClr val="tx1"/>
                  </a:gs>
                  <a:gs pos="30000">
                    <a:schemeClr val="tx1"/>
                  </a:gs>
                </a:gsLst>
                <a:lin ang="5400000" scaled="0"/>
              </a:gradFill>
              <a:latin typeface="Segoe UI Symbol" panose="020B0502040204020203" pitchFamily="34" charset="0"/>
              <a:ea typeface="Segoe UI Symbol" panose="020B0502040204020203" pitchFamily="34" charset="0"/>
            </a:endParaRPr>
          </a:p>
        </p:txBody>
      </p:sp>
    </p:spTree>
    <p:extLst>
      <p:ext uri="{BB962C8B-B14F-4D97-AF65-F5344CB8AC3E}">
        <p14:creationId xmlns:p14="http://schemas.microsoft.com/office/powerpoint/2010/main" val="3228880331"/>
      </p:ext>
    </p:extLst>
  </p:cSld>
  <p:clrMapOvr>
    <a:masterClrMapping/>
  </p:clrMapOvr>
  <p:transition>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Web Components</a:t>
            </a:r>
            <a:endParaRPr lang="en-US" dirty="0"/>
          </a:p>
        </p:txBody>
      </p:sp>
      <p:pic>
        <p:nvPicPr>
          <p:cNvPr id="3" name="Picture 2"/>
          <p:cNvPicPr>
            <a:picLocks noChangeAspect="1"/>
          </p:cNvPicPr>
          <p:nvPr/>
        </p:nvPicPr>
        <p:blipFill>
          <a:blip r:embed="rId2"/>
          <a:stretch>
            <a:fillRect/>
          </a:stretch>
        </p:blipFill>
        <p:spPr>
          <a:xfrm>
            <a:off x="231809" y="1592262"/>
            <a:ext cx="3981450" cy="3771900"/>
          </a:xfrm>
          <a:prstGeom prst="rect">
            <a:avLst/>
          </a:prstGeom>
        </p:spPr>
      </p:pic>
      <p:sp>
        <p:nvSpPr>
          <p:cNvPr id="4" name="TextBox 3"/>
          <p:cNvSpPr txBox="1"/>
          <p:nvPr/>
        </p:nvSpPr>
        <p:spPr>
          <a:xfrm>
            <a:off x="7399337" y="1966999"/>
            <a:ext cx="1991507" cy="627864"/>
          </a:xfrm>
          <a:prstGeom prst="rect">
            <a:avLst/>
          </a:prstGeom>
          <a:noFill/>
        </p:spPr>
        <p:txBody>
          <a:bodyPr wrap="none" lIns="182880" tIns="146304" rIns="182880" bIns="146304" rtlCol="0">
            <a:spAutoFit/>
          </a:bodyPr>
          <a:lstStyle/>
          <a:p>
            <a:pPr>
              <a:lnSpc>
                <a:spcPct val="90000"/>
              </a:lnSpc>
              <a:spcAft>
                <a:spcPts val="600"/>
              </a:spcAft>
            </a:pPr>
            <a:r>
              <a:rPr lang="en-US" sz="2400" dirty="0" smtClean="0">
                <a:gradFill>
                  <a:gsLst>
                    <a:gs pos="2917">
                      <a:schemeClr val="tx1"/>
                    </a:gs>
                    <a:gs pos="30000">
                      <a:schemeClr val="tx1"/>
                    </a:gs>
                  </a:gsLst>
                  <a:lin ang="5400000" scaled="0"/>
                </a:gradFill>
              </a:rPr>
              <a:t>&lt;template&gt;</a:t>
            </a:r>
          </a:p>
        </p:txBody>
      </p:sp>
      <p:sp>
        <p:nvSpPr>
          <p:cNvPr id="5" name="TextBox 4"/>
          <p:cNvSpPr txBox="1"/>
          <p:nvPr/>
        </p:nvSpPr>
        <p:spPr>
          <a:xfrm>
            <a:off x="7386338" y="2907750"/>
            <a:ext cx="2174313" cy="627864"/>
          </a:xfrm>
          <a:prstGeom prst="rect">
            <a:avLst/>
          </a:prstGeom>
          <a:noFill/>
        </p:spPr>
        <p:txBody>
          <a:bodyPr wrap="none" lIns="182880" tIns="146304" rIns="182880" bIns="146304" rtlCol="0">
            <a:spAutoFit/>
          </a:bodyPr>
          <a:lstStyle/>
          <a:p>
            <a:pPr>
              <a:lnSpc>
                <a:spcPct val="90000"/>
              </a:lnSpc>
              <a:spcAft>
                <a:spcPts val="600"/>
              </a:spcAft>
            </a:pPr>
            <a:r>
              <a:rPr lang="en-US" sz="2400" dirty="0" err="1" smtClean="0">
                <a:gradFill>
                  <a:gsLst>
                    <a:gs pos="2917">
                      <a:schemeClr val="tx1"/>
                    </a:gs>
                    <a:gs pos="30000">
                      <a:schemeClr val="tx1"/>
                    </a:gs>
                  </a:gsLst>
                  <a:lin ang="5400000" scaled="0"/>
                </a:gradFill>
              </a:rPr>
              <a:t>ShadowDOM</a:t>
            </a:r>
            <a:endParaRPr lang="en-US" sz="2400" dirty="0" smtClean="0">
              <a:gradFill>
                <a:gsLst>
                  <a:gs pos="2917">
                    <a:schemeClr val="tx1"/>
                  </a:gs>
                  <a:gs pos="30000">
                    <a:schemeClr val="tx1"/>
                  </a:gs>
                </a:gsLst>
                <a:lin ang="5400000" scaled="0"/>
              </a:gradFill>
            </a:endParaRPr>
          </a:p>
        </p:txBody>
      </p:sp>
      <p:sp>
        <p:nvSpPr>
          <p:cNvPr id="6" name="TextBox 5"/>
          <p:cNvSpPr txBox="1"/>
          <p:nvPr/>
        </p:nvSpPr>
        <p:spPr>
          <a:xfrm>
            <a:off x="7386338" y="3848501"/>
            <a:ext cx="2721707" cy="627864"/>
          </a:xfrm>
          <a:prstGeom prst="rect">
            <a:avLst/>
          </a:prstGeom>
          <a:noFill/>
        </p:spPr>
        <p:txBody>
          <a:bodyPr wrap="none" lIns="182880" tIns="146304" rIns="182880" bIns="146304" rtlCol="0">
            <a:spAutoFit/>
          </a:bodyPr>
          <a:lstStyle/>
          <a:p>
            <a:pPr>
              <a:lnSpc>
                <a:spcPct val="90000"/>
              </a:lnSpc>
              <a:spcAft>
                <a:spcPts val="600"/>
              </a:spcAft>
            </a:pPr>
            <a:r>
              <a:rPr lang="en-US" sz="2400" dirty="0" smtClean="0">
                <a:gradFill>
                  <a:gsLst>
                    <a:gs pos="2917">
                      <a:schemeClr val="tx1"/>
                    </a:gs>
                    <a:gs pos="30000">
                      <a:schemeClr val="tx1"/>
                    </a:gs>
                  </a:gsLst>
                  <a:lin ang="5400000" scaled="0"/>
                </a:gradFill>
              </a:rPr>
              <a:t>Custom Elements</a:t>
            </a:r>
          </a:p>
        </p:txBody>
      </p:sp>
      <p:sp>
        <p:nvSpPr>
          <p:cNvPr id="7" name="TextBox 6"/>
          <p:cNvSpPr txBox="1"/>
          <p:nvPr/>
        </p:nvSpPr>
        <p:spPr>
          <a:xfrm>
            <a:off x="7399337" y="4789253"/>
            <a:ext cx="2313005" cy="627864"/>
          </a:xfrm>
          <a:prstGeom prst="rect">
            <a:avLst/>
          </a:prstGeom>
          <a:noFill/>
        </p:spPr>
        <p:txBody>
          <a:bodyPr wrap="none" lIns="182880" tIns="146304" rIns="182880" bIns="146304" rtlCol="0">
            <a:spAutoFit/>
          </a:bodyPr>
          <a:lstStyle/>
          <a:p>
            <a:pPr>
              <a:lnSpc>
                <a:spcPct val="90000"/>
              </a:lnSpc>
              <a:spcAft>
                <a:spcPts val="600"/>
              </a:spcAft>
            </a:pPr>
            <a:r>
              <a:rPr lang="en-US" sz="2400" dirty="0" smtClean="0">
                <a:gradFill>
                  <a:gsLst>
                    <a:gs pos="2917">
                      <a:schemeClr val="tx1"/>
                    </a:gs>
                    <a:gs pos="30000">
                      <a:schemeClr val="tx1"/>
                    </a:gs>
                  </a:gsLst>
                  <a:lin ang="5400000" scaled="0"/>
                </a:gradFill>
              </a:rPr>
              <a:t>HTML Imports</a:t>
            </a:r>
          </a:p>
        </p:txBody>
      </p:sp>
      <p:sp>
        <p:nvSpPr>
          <p:cNvPr id="13" name="Rounded Rectangle 12"/>
          <p:cNvSpPr/>
          <p:nvPr/>
        </p:nvSpPr>
        <p:spPr bwMode="auto">
          <a:xfrm>
            <a:off x="5037137" y="2073475"/>
            <a:ext cx="2362200" cy="457200"/>
          </a:xfrm>
          <a:prstGeom prst="roundRect">
            <a:avLst/>
          </a:prstGeom>
          <a:solidFill>
            <a:schemeClr val="accent3"/>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defTabSz="932472" fontAlgn="base">
              <a:spcBef>
                <a:spcPct val="0"/>
              </a:spcBef>
              <a:spcAft>
                <a:spcPct val="0"/>
              </a:spcAft>
            </a:pPr>
            <a:r>
              <a:rPr lang="en-US" dirty="0" smtClean="0">
                <a:solidFill>
                  <a:schemeClr val="bg1"/>
                </a:solidFill>
                <a:latin typeface="Segoe UI Symbol" panose="020B0502040204020203" pitchFamily="34" charset="0"/>
                <a:ea typeface="Segoe UI Symbol" panose="020B0502040204020203" pitchFamily="34" charset="0"/>
              </a:rPr>
              <a:t> </a:t>
            </a:r>
            <a:r>
              <a:rPr lang="en-US" sz="2000" dirty="0" smtClean="0">
                <a:solidFill>
                  <a:schemeClr val="bg1"/>
                </a:solidFill>
              </a:rPr>
              <a:t>In Development</a:t>
            </a:r>
            <a:endParaRPr lang="en-US" sz="2000" dirty="0">
              <a:solidFill>
                <a:schemeClr val="bg1"/>
              </a:solidFill>
            </a:endParaRPr>
          </a:p>
        </p:txBody>
      </p:sp>
      <p:sp>
        <p:nvSpPr>
          <p:cNvPr id="14" name="Rounded Rectangle 13"/>
          <p:cNvSpPr/>
          <p:nvPr/>
        </p:nvSpPr>
        <p:spPr bwMode="auto">
          <a:xfrm>
            <a:off x="5037137" y="2993082"/>
            <a:ext cx="2349201" cy="457200"/>
          </a:xfrm>
          <a:prstGeom prst="roundRect">
            <a:avLst/>
          </a:prstGeom>
          <a:solidFill>
            <a:schemeClr val="accent4"/>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defTabSz="932472" fontAlgn="base">
              <a:spcBef>
                <a:spcPct val="0"/>
              </a:spcBef>
              <a:spcAft>
                <a:spcPct val="0"/>
              </a:spcAft>
            </a:pPr>
            <a:r>
              <a:rPr lang="en-US" dirty="0" smtClean="0">
                <a:solidFill>
                  <a:schemeClr val="bg1"/>
                </a:solidFill>
                <a:latin typeface="Segoe UI Symbol" panose="020B0502040204020203" pitchFamily="34" charset="0"/>
                <a:ea typeface="Segoe UI Symbol" panose="020B0502040204020203" pitchFamily="34" charset="0"/>
              </a:rPr>
              <a:t></a:t>
            </a:r>
            <a:r>
              <a:rPr lang="en-US" dirty="0" smtClean="0">
                <a:solidFill>
                  <a:schemeClr val="bg1"/>
                </a:solidFill>
              </a:rPr>
              <a:t> </a:t>
            </a:r>
            <a:r>
              <a:rPr lang="en-US" sz="2000" dirty="0" smtClean="0">
                <a:solidFill>
                  <a:schemeClr val="bg1"/>
                </a:solidFill>
              </a:rPr>
              <a:t>Up 2nd</a:t>
            </a:r>
            <a:endParaRPr lang="en-US" sz="2000" dirty="0">
              <a:solidFill>
                <a:schemeClr val="bg1"/>
              </a:solidFill>
            </a:endParaRPr>
          </a:p>
        </p:txBody>
      </p:sp>
      <p:sp>
        <p:nvSpPr>
          <p:cNvPr id="15" name="Rounded Rectangle 14"/>
          <p:cNvSpPr/>
          <p:nvPr/>
        </p:nvSpPr>
        <p:spPr bwMode="auto">
          <a:xfrm>
            <a:off x="5037137" y="3927090"/>
            <a:ext cx="2349201" cy="457200"/>
          </a:xfrm>
          <a:prstGeom prst="roundRect">
            <a:avLst/>
          </a:prstGeom>
          <a:solidFill>
            <a:srgbClr val="FF8C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defTabSz="932472" fontAlgn="base">
              <a:spcBef>
                <a:spcPct val="0"/>
              </a:spcBef>
              <a:spcAft>
                <a:spcPct val="0"/>
              </a:spcAft>
            </a:pPr>
            <a:r>
              <a:rPr lang="en-US" dirty="0" smtClean="0">
                <a:solidFill>
                  <a:schemeClr val="bg1"/>
                </a:solidFill>
                <a:latin typeface="Segoe UI Symbol" panose="020B0502040204020203" pitchFamily="34" charset="0"/>
                <a:ea typeface="Segoe UI Symbol" panose="020B0502040204020203" pitchFamily="34" charset="0"/>
              </a:rPr>
              <a:t> </a:t>
            </a:r>
            <a:r>
              <a:rPr lang="en-US" sz="2000" dirty="0" smtClean="0">
                <a:solidFill>
                  <a:schemeClr val="bg1"/>
                </a:solidFill>
              </a:rPr>
              <a:t>Up 3rd</a:t>
            </a:r>
            <a:endParaRPr lang="en-US" sz="2000" dirty="0">
              <a:solidFill>
                <a:schemeClr val="bg1"/>
              </a:solidFill>
            </a:endParaRPr>
          </a:p>
        </p:txBody>
      </p:sp>
      <p:sp>
        <p:nvSpPr>
          <p:cNvPr id="16" name="Rounded Rectangle 15"/>
          <p:cNvSpPr/>
          <p:nvPr/>
        </p:nvSpPr>
        <p:spPr bwMode="auto">
          <a:xfrm>
            <a:off x="4999037" y="4874585"/>
            <a:ext cx="2387702" cy="457200"/>
          </a:xfrm>
          <a:prstGeom prst="roundRect">
            <a:avLst/>
          </a:prstGeom>
          <a:solidFill>
            <a:srgbClr val="E81123"/>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dirty="0" smtClean="0">
                <a:solidFill>
                  <a:schemeClr val="bg1"/>
                </a:solidFill>
                <a:latin typeface="Segoe UI Symbol" panose="020B0502040204020203" pitchFamily="34" charset="0"/>
                <a:ea typeface="Segoe UI Symbol" panose="020B0502040204020203" pitchFamily="34" charset="0"/>
              </a:rPr>
              <a:t></a:t>
            </a:r>
            <a:r>
              <a:rPr lang="en-US" dirty="0" smtClean="0">
                <a:solidFill>
                  <a:schemeClr val="bg1"/>
                </a:solidFill>
              </a:rPr>
              <a:t> </a:t>
            </a:r>
            <a:r>
              <a:rPr lang="en-US" sz="2000" dirty="0" smtClean="0">
                <a:solidFill>
                  <a:schemeClr val="bg1"/>
                </a:solidFill>
              </a:rPr>
              <a:t>Standards Issues</a:t>
            </a:r>
            <a:endParaRPr lang="en-US" sz="2000" dirty="0">
              <a:solidFill>
                <a:schemeClr val="bg1"/>
              </a:solidFill>
            </a:endParaRPr>
          </a:p>
        </p:txBody>
      </p:sp>
    </p:spTree>
    <p:extLst>
      <p:ext uri="{BB962C8B-B14F-4D97-AF65-F5344CB8AC3E}">
        <p14:creationId xmlns:p14="http://schemas.microsoft.com/office/powerpoint/2010/main" val="1440891534"/>
      </p:ext>
    </p:extLst>
  </p:cSld>
  <p:clrMapOvr>
    <a:masterClrMapping/>
  </p:clrMapOvr>
  <p:transition>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47688" y="295275"/>
            <a:ext cx="11888787" cy="917575"/>
          </a:xfrm>
        </p:spPr>
        <p:txBody>
          <a:bodyPr/>
          <a:lstStyle/>
          <a:p>
            <a:r>
              <a:rPr lang="en-US" dirty="0" smtClean="0"/>
              <a:t>HTML5Test.com</a:t>
            </a:r>
            <a:endParaRPr lang="en-US" dirty="0"/>
          </a:p>
        </p:txBody>
      </p:sp>
      <p:sp>
        <p:nvSpPr>
          <p:cNvPr id="3" name="TextBox 2"/>
          <p:cNvSpPr txBox="1"/>
          <p:nvPr/>
        </p:nvSpPr>
        <p:spPr>
          <a:xfrm>
            <a:off x="884237" y="1370131"/>
            <a:ext cx="10310067" cy="1037207"/>
          </a:xfrm>
          <a:prstGeom prst="rect">
            <a:avLst/>
          </a:prstGeom>
          <a:noFill/>
        </p:spPr>
        <p:txBody>
          <a:bodyPr wrap="none" lIns="182880" tIns="146304" rIns="182880" bIns="146304" rtlCol="0">
            <a:spAutoFit/>
          </a:bodyPr>
          <a:lstStyle/>
          <a:p>
            <a:pPr>
              <a:lnSpc>
                <a:spcPct val="90000"/>
              </a:lnSpc>
              <a:spcAft>
                <a:spcPts val="600"/>
              </a:spcAft>
            </a:pPr>
            <a:r>
              <a:rPr lang="en-US" sz="2400" dirty="0" smtClean="0">
                <a:gradFill>
                  <a:gsLst>
                    <a:gs pos="2917">
                      <a:schemeClr val="tx1"/>
                    </a:gs>
                    <a:gs pos="30000">
                      <a:schemeClr val="tx1"/>
                    </a:gs>
                  </a:gsLst>
                  <a:lin ang="5400000" scaled="0"/>
                </a:gradFill>
              </a:rPr>
              <a:t>While this test doesn’t map to what the web uses OR web </a:t>
            </a:r>
            <a:r>
              <a:rPr lang="en-US" sz="2400" dirty="0" err="1" smtClean="0">
                <a:gradFill>
                  <a:gsLst>
                    <a:gs pos="2917">
                      <a:schemeClr val="tx1"/>
                    </a:gs>
                    <a:gs pos="30000">
                      <a:schemeClr val="tx1"/>
                    </a:gs>
                  </a:gsLst>
                  <a:lin ang="5400000" scaled="0"/>
                </a:gradFill>
              </a:rPr>
              <a:t>devs</a:t>
            </a:r>
            <a:r>
              <a:rPr lang="en-US" sz="2400" dirty="0" smtClean="0">
                <a:gradFill>
                  <a:gsLst>
                    <a:gs pos="2917">
                      <a:schemeClr val="tx1"/>
                    </a:gs>
                    <a:gs pos="30000">
                      <a:schemeClr val="tx1"/>
                    </a:gs>
                  </a:gsLst>
                  <a:lin ang="5400000" scaled="0"/>
                </a:gradFill>
              </a:rPr>
              <a:t> ask us for,</a:t>
            </a:r>
          </a:p>
          <a:p>
            <a:pPr>
              <a:lnSpc>
                <a:spcPct val="90000"/>
              </a:lnSpc>
              <a:spcAft>
                <a:spcPts val="600"/>
              </a:spcAft>
            </a:pPr>
            <a:r>
              <a:rPr lang="en-US" sz="2400" dirty="0" smtClean="0">
                <a:gradFill>
                  <a:gsLst>
                    <a:gs pos="2917">
                      <a:schemeClr val="tx1"/>
                    </a:gs>
                    <a:gs pos="30000">
                      <a:schemeClr val="tx1"/>
                    </a:gs>
                  </a:gsLst>
                  <a:lin ang="5400000" scaled="0"/>
                </a:gradFill>
              </a:rPr>
              <a:t>it’s increasingly a top “benchmark” used in browser preference.</a:t>
            </a:r>
          </a:p>
        </p:txBody>
      </p:sp>
      <p:pic>
        <p:nvPicPr>
          <p:cNvPr id="8" name="Picture 7"/>
          <p:cNvPicPr>
            <a:picLocks noChangeAspect="1"/>
          </p:cNvPicPr>
          <p:nvPr/>
        </p:nvPicPr>
        <p:blipFill>
          <a:blip r:embed="rId2"/>
          <a:stretch>
            <a:fillRect/>
          </a:stretch>
        </p:blipFill>
        <p:spPr>
          <a:xfrm>
            <a:off x="3055937" y="3116262"/>
            <a:ext cx="6156281" cy="2176463"/>
          </a:xfrm>
          <a:prstGeom prst="rect">
            <a:avLst/>
          </a:prstGeom>
        </p:spPr>
      </p:pic>
    </p:spTree>
    <p:extLst>
      <p:ext uri="{BB962C8B-B14F-4D97-AF65-F5344CB8AC3E}">
        <p14:creationId xmlns:p14="http://schemas.microsoft.com/office/powerpoint/2010/main" val="1917488940"/>
      </p:ext>
    </p:extLst>
  </p:cSld>
  <p:clrMapOvr>
    <a:masterClrMapping/>
  </p:clrMapOvr>
  <p:transition>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Enterprise Improvements</a:t>
            </a:r>
            <a:endParaRPr lang="en-US" dirty="0"/>
          </a:p>
        </p:txBody>
      </p:sp>
      <p:sp>
        <p:nvSpPr>
          <p:cNvPr id="3" name="TextBox 2"/>
          <p:cNvSpPr txBox="1"/>
          <p:nvPr/>
        </p:nvSpPr>
        <p:spPr>
          <a:xfrm>
            <a:off x="3551237" y="4030662"/>
            <a:ext cx="8694111" cy="1446550"/>
          </a:xfrm>
          <a:prstGeom prst="rect">
            <a:avLst/>
          </a:prstGeom>
          <a:noFill/>
        </p:spPr>
        <p:txBody>
          <a:bodyPr wrap="non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400" dirty="0" err="1" smtClean="0">
                <a:gradFill>
                  <a:gsLst>
                    <a:gs pos="2917">
                      <a:schemeClr val="tx1"/>
                    </a:gs>
                    <a:gs pos="30000">
                      <a:schemeClr val="tx1"/>
                    </a:gs>
                  </a:gsLst>
                  <a:lin ang="5400000" scaled="0"/>
                </a:gradFill>
              </a:rPr>
              <a:t>about:compat</a:t>
            </a:r>
            <a:r>
              <a:rPr lang="en-US" sz="2400" dirty="0" smtClean="0">
                <a:gradFill>
                  <a:gsLst>
                    <a:gs pos="2917">
                      <a:schemeClr val="tx1"/>
                    </a:gs>
                    <a:gs pos="30000">
                      <a:schemeClr val="tx1"/>
                    </a:gs>
                  </a:gsLst>
                  <a:lin ang="5400000" scaled="0"/>
                </a:gradFill>
              </a:rPr>
              <a:t> – view the CV list</a:t>
            </a:r>
          </a:p>
          <a:p>
            <a:pPr marL="342900" indent="-342900">
              <a:lnSpc>
                <a:spcPct val="90000"/>
              </a:lnSpc>
              <a:spcAft>
                <a:spcPts val="600"/>
              </a:spcAft>
              <a:buFont typeface="Arial" panose="020B0604020202020204" pitchFamily="34" charset="0"/>
              <a:buChar char="•"/>
            </a:pPr>
            <a:r>
              <a:rPr lang="en-US" sz="2400" dirty="0" err="1" smtClean="0">
                <a:gradFill>
                  <a:gsLst>
                    <a:gs pos="2917">
                      <a:schemeClr val="tx1"/>
                    </a:gs>
                    <a:gs pos="30000">
                      <a:schemeClr val="tx1"/>
                    </a:gs>
                  </a:gsLst>
                  <a:lin ang="5400000" scaled="0"/>
                </a:gradFill>
              </a:rPr>
              <a:t>NeedEdge</a:t>
            </a:r>
            <a:r>
              <a:rPr lang="en-US" sz="2400" dirty="0" smtClean="0">
                <a:gradFill>
                  <a:gsLst>
                    <a:gs pos="2917">
                      <a:schemeClr val="tx1"/>
                    </a:gs>
                    <a:gs pos="30000">
                      <a:schemeClr val="tx1"/>
                    </a:gs>
                  </a:gsLst>
                  <a:lin ang="5400000" scaled="0"/>
                </a:gradFill>
              </a:rPr>
              <a:t> – switch users from IE to MS Edge</a:t>
            </a:r>
          </a:p>
          <a:p>
            <a:pPr marL="342900" indent="-342900">
              <a:lnSpc>
                <a:spcPct val="90000"/>
              </a:lnSpc>
              <a:spcAft>
                <a:spcPts val="600"/>
              </a:spcAft>
              <a:buFont typeface="Arial" panose="020B0604020202020204" pitchFamily="34" charset="0"/>
              <a:buChar char="•"/>
            </a:pPr>
            <a:r>
              <a:rPr lang="en-US" sz="2400" dirty="0" smtClean="0">
                <a:gradFill>
                  <a:gsLst>
                    <a:gs pos="2917">
                      <a:schemeClr val="tx1"/>
                    </a:gs>
                    <a:gs pos="30000">
                      <a:schemeClr val="tx1"/>
                    </a:gs>
                  </a:gsLst>
                  <a:lin ang="5400000" scaled="0"/>
                </a:gradFill>
              </a:rPr>
              <a:t>Improved IT Pro controls for settings, security, and features</a:t>
            </a:r>
          </a:p>
        </p:txBody>
      </p:sp>
      <p:sp>
        <p:nvSpPr>
          <p:cNvPr id="4" name="TextBox 3"/>
          <p:cNvSpPr txBox="1"/>
          <p:nvPr/>
        </p:nvSpPr>
        <p:spPr>
          <a:xfrm>
            <a:off x="808037" y="2506662"/>
            <a:ext cx="2538195" cy="2206758"/>
          </a:xfrm>
          <a:prstGeom prst="rect">
            <a:avLst/>
          </a:prstGeom>
          <a:noFill/>
        </p:spPr>
        <p:txBody>
          <a:bodyPr wrap="none" lIns="182880" tIns="146304" rIns="182880" bIns="146304" rtlCol="0">
            <a:spAutoFit/>
          </a:bodyPr>
          <a:lstStyle/>
          <a:p>
            <a:pPr>
              <a:lnSpc>
                <a:spcPct val="90000"/>
              </a:lnSpc>
              <a:spcAft>
                <a:spcPts val="600"/>
              </a:spcAft>
            </a:pPr>
            <a:r>
              <a:rPr lang="en-US" sz="13800" dirty="0">
                <a:latin typeface="Segoe UI Symbol" panose="020B0502040204020203" pitchFamily="34" charset="0"/>
                <a:ea typeface="Segoe UI Symbol" panose="020B0502040204020203" pitchFamily="34" charset="0"/>
              </a:rPr>
              <a:t></a:t>
            </a:r>
            <a:endParaRPr lang="en-US" sz="19900" dirty="0" smtClean="0">
              <a:gradFill>
                <a:gsLst>
                  <a:gs pos="2917">
                    <a:schemeClr val="tx1"/>
                  </a:gs>
                  <a:gs pos="30000">
                    <a:schemeClr val="tx1"/>
                  </a:gs>
                </a:gsLst>
                <a:lin ang="5400000" scaled="0"/>
              </a:gradFill>
              <a:latin typeface="Segoe UI Symbol" panose="020B0502040204020203" pitchFamily="34" charset="0"/>
              <a:ea typeface="Segoe UI Symbol" panose="020B0502040204020203" pitchFamily="34" charset="0"/>
            </a:endParaRPr>
          </a:p>
        </p:txBody>
      </p:sp>
      <p:pic>
        <p:nvPicPr>
          <p:cNvPr id="5" name="Picture 4"/>
          <p:cNvPicPr>
            <a:picLocks noChangeAspect="1"/>
          </p:cNvPicPr>
          <p:nvPr/>
        </p:nvPicPr>
        <p:blipFill>
          <a:blip r:embed="rId2"/>
          <a:stretch>
            <a:fillRect/>
          </a:stretch>
        </p:blipFill>
        <p:spPr>
          <a:xfrm>
            <a:off x="3779837" y="1820862"/>
            <a:ext cx="5143500" cy="1876425"/>
          </a:xfrm>
          <a:prstGeom prst="rect">
            <a:avLst/>
          </a:prstGeom>
        </p:spPr>
      </p:pic>
    </p:spTree>
    <p:extLst>
      <p:ext uri="{BB962C8B-B14F-4D97-AF65-F5344CB8AC3E}">
        <p14:creationId xmlns:p14="http://schemas.microsoft.com/office/powerpoint/2010/main" val="3538221283"/>
      </p:ext>
    </p:extLst>
  </p:cSld>
  <p:clrMapOvr>
    <a:masterClrMapping/>
  </p:clrMapOvr>
  <p:transition>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a:xfrm>
            <a:off x="279247" y="1668462"/>
            <a:ext cx="12034990" cy="5029200"/>
          </a:xfrm>
        </p:spPr>
        <p:txBody>
          <a:bodyPr/>
          <a:lstStyle/>
          <a:p>
            <a:pPr marL="457200" indent="-457200">
              <a:buFont typeface="+mj-lt"/>
              <a:buAutoNum type="arabicPeriod"/>
            </a:pPr>
            <a:r>
              <a:rPr lang="en-US" sz="3200" dirty="0"/>
              <a:t>The Microsoft Edge Developer </a:t>
            </a:r>
            <a:r>
              <a:rPr lang="en-US" sz="3200" dirty="0" smtClean="0"/>
              <a:t>Portal </a:t>
            </a:r>
            <a:r>
              <a:rPr lang="nn-NO" sz="3200" dirty="0" smtClean="0">
                <a:hlinkClick r:id="rId3"/>
              </a:rPr>
              <a:t>http</a:t>
            </a:r>
            <a:r>
              <a:rPr lang="nn-NO" sz="3200" dirty="0">
                <a:hlinkClick r:id="rId3"/>
              </a:rPr>
              <a:t>://dev.modern.ie</a:t>
            </a:r>
            <a:r>
              <a:rPr lang="nn-NO" sz="3200" dirty="0" smtClean="0">
                <a:hlinkClick r:id="rId3"/>
              </a:rPr>
              <a:t>/</a:t>
            </a:r>
            <a:r>
              <a:rPr lang="nn-NO" sz="3200" dirty="0" smtClean="0"/>
              <a:t> </a:t>
            </a:r>
            <a:endParaRPr lang="nn-NO" sz="3200" dirty="0"/>
          </a:p>
          <a:p>
            <a:pPr marL="457200" indent="-457200">
              <a:buFont typeface="+mj-lt"/>
              <a:buAutoNum type="arabicPeriod"/>
            </a:pPr>
            <a:r>
              <a:rPr lang="nn-NO" sz="3200" dirty="0" smtClean="0"/>
              <a:t>Important </a:t>
            </a:r>
            <a:r>
              <a:rPr lang="nn-NO" sz="3200" dirty="0"/>
              <a:t>Microsoft Edge URLs for </a:t>
            </a:r>
            <a:r>
              <a:rPr lang="nn-NO" sz="3200" dirty="0" smtClean="0"/>
              <a:t>Devs</a:t>
            </a:r>
            <a:r>
              <a:rPr lang="en-US" sz="3200" dirty="0"/>
              <a:t> </a:t>
            </a:r>
            <a:r>
              <a:rPr lang="en-US" sz="3200" dirty="0" smtClean="0">
                <a:hlinkClick r:id="rId4"/>
              </a:rPr>
              <a:t>https</a:t>
            </a:r>
            <a:r>
              <a:rPr lang="en-US" sz="3200" dirty="0">
                <a:hlinkClick r:id="rId4"/>
              </a:rPr>
              <a:t>://blogs.msdn.microsoft.com/benriga/2015/11/10/important-microsoft-edge-urls-for-devs-2</a:t>
            </a:r>
            <a:r>
              <a:rPr lang="en-US" sz="3200" dirty="0" smtClean="0">
                <a:hlinkClick r:id="rId4"/>
              </a:rPr>
              <a:t>/</a:t>
            </a:r>
            <a:r>
              <a:rPr lang="en-US" sz="3200" dirty="0" smtClean="0"/>
              <a:t> </a:t>
            </a:r>
          </a:p>
          <a:p>
            <a:pPr marL="457200" indent="-457200">
              <a:buFont typeface="+mj-lt"/>
              <a:buAutoNum type="arabicPeriod"/>
            </a:pPr>
            <a:r>
              <a:rPr lang="en-US" sz="3200" dirty="0" smtClean="0"/>
              <a:t>Platform </a:t>
            </a:r>
            <a:r>
              <a:rPr lang="en-US" sz="3200" dirty="0"/>
              <a:t>status </a:t>
            </a:r>
            <a:r>
              <a:rPr lang="en-US" sz="3200" dirty="0">
                <a:hlinkClick r:id="rId5"/>
              </a:rPr>
              <a:t>https://dev.windows.com/en-us/microsoft-edge/platform/status</a:t>
            </a:r>
            <a:r>
              <a:rPr lang="en-US" sz="3200" dirty="0" smtClean="0">
                <a:hlinkClick r:id="rId5"/>
              </a:rPr>
              <a:t>/</a:t>
            </a:r>
            <a:r>
              <a:rPr lang="en-US" sz="3200" dirty="0" smtClean="0"/>
              <a:t> </a:t>
            </a:r>
          </a:p>
          <a:p>
            <a:pPr marL="457200" indent="-457200">
              <a:buFont typeface="+mj-lt"/>
              <a:buAutoNum type="arabicPeriod"/>
            </a:pPr>
            <a:r>
              <a:rPr lang="en-US" sz="3200" dirty="0" smtClean="0"/>
              <a:t>Quick </a:t>
            </a:r>
            <a:r>
              <a:rPr lang="en-US" sz="3200" dirty="0"/>
              <a:t>site scan </a:t>
            </a:r>
            <a:r>
              <a:rPr lang="en-US" sz="3200" dirty="0">
                <a:hlinkClick r:id="rId6"/>
              </a:rPr>
              <a:t>https://dev.windows.com/en-us/microsoft-edge/tools/staticscan</a:t>
            </a:r>
            <a:r>
              <a:rPr lang="en-US" sz="3200" dirty="0" smtClean="0">
                <a:hlinkClick r:id="rId6"/>
              </a:rPr>
              <a:t>/</a:t>
            </a:r>
            <a:endParaRPr lang="en-US" sz="3200" dirty="0" smtClean="0"/>
          </a:p>
          <a:p>
            <a:pPr marL="457200" indent="-457200">
              <a:buFont typeface="+mj-lt"/>
              <a:buAutoNum type="arabicPeriod"/>
            </a:pPr>
            <a:r>
              <a:rPr lang="en-US" sz="3200" dirty="0"/>
              <a:t>Generate Screenshots </a:t>
            </a:r>
            <a:r>
              <a:rPr lang="en-US" sz="3200" dirty="0">
                <a:hlinkClick r:id="rId7"/>
              </a:rPr>
              <a:t>https://dev.windows.com/en-us/microsoft-edge/tools/screenshots</a:t>
            </a:r>
            <a:r>
              <a:rPr lang="en-US" sz="3200" dirty="0" smtClean="0">
                <a:hlinkClick r:id="rId7"/>
              </a:rPr>
              <a:t>/</a:t>
            </a:r>
            <a:r>
              <a:rPr lang="en-US" sz="3200" dirty="0" smtClean="0"/>
              <a:t> </a:t>
            </a:r>
            <a:endParaRPr lang="en-US" sz="3200" dirty="0"/>
          </a:p>
        </p:txBody>
      </p:sp>
      <p:sp>
        <p:nvSpPr>
          <p:cNvPr id="6" name="Title 2"/>
          <p:cNvSpPr txBox="1">
            <a:spLocks/>
          </p:cNvSpPr>
          <p:nvPr/>
        </p:nvSpPr>
        <p:spPr>
          <a:xfrm>
            <a:off x="275481" y="209578"/>
            <a:ext cx="11885514" cy="1001685"/>
          </a:xfrm>
          <a:prstGeom prst="rect">
            <a:avLst/>
          </a:prstGeom>
        </p:spPr>
        <p:txBody>
          <a:bodyPr/>
          <a:lstStyle>
            <a:lvl1pPr algn="l" defTabSz="914377" rtl="0" eaLnBrk="1" latinLnBrk="0" hangingPunct="1">
              <a:lnSpc>
                <a:spcPct val="90000"/>
              </a:lnSpc>
              <a:spcBef>
                <a:spcPct val="0"/>
              </a:spcBef>
              <a:buNone/>
              <a:defRPr sz="4267" b="0" kern="1200">
                <a:gradFill>
                  <a:gsLst>
                    <a:gs pos="0">
                      <a:schemeClr val="accent1"/>
                    </a:gs>
                    <a:gs pos="100000">
                      <a:schemeClr val="accent1"/>
                    </a:gs>
                  </a:gsLst>
                  <a:lin ang="5400000" scaled="1"/>
                </a:gradFill>
                <a:latin typeface="+mj-lt"/>
                <a:ea typeface="+mj-ea"/>
                <a:cs typeface="+mj-cs"/>
              </a:defRPr>
            </a:lvl1pPr>
          </a:lstStyle>
          <a:p>
            <a:r>
              <a:rPr lang="en-US" sz="6000" dirty="0">
                <a:gradFill>
                  <a:gsLst>
                    <a:gs pos="0">
                      <a:srgbClr val="0078D7"/>
                    </a:gs>
                    <a:gs pos="100000">
                      <a:srgbClr val="0078D7"/>
                    </a:gs>
                  </a:gsLst>
                  <a:lin ang="5400000" scaled="1"/>
                </a:gradFill>
              </a:rPr>
              <a:t>And more!</a:t>
            </a:r>
            <a:endParaRPr lang="en-US" sz="6000" dirty="0">
              <a:gradFill>
                <a:gsLst>
                  <a:gs pos="0">
                    <a:srgbClr val="00188F"/>
                  </a:gs>
                  <a:gs pos="100000">
                    <a:srgbClr val="00188F"/>
                  </a:gs>
                </a:gsLst>
                <a:lin ang="5400000" scaled="1"/>
              </a:gradFill>
            </a:endParaRPr>
          </a:p>
        </p:txBody>
      </p:sp>
    </p:spTree>
    <p:extLst>
      <p:ext uri="{BB962C8B-B14F-4D97-AF65-F5344CB8AC3E}">
        <p14:creationId xmlns:p14="http://schemas.microsoft.com/office/powerpoint/2010/main" val="1430760844"/>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7" name="Straight Connector 76"/>
          <p:cNvCxnSpPr/>
          <p:nvPr/>
        </p:nvCxnSpPr>
        <p:spPr>
          <a:xfrm>
            <a:off x="234032" y="780205"/>
            <a:ext cx="3826782" cy="0"/>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grpSp>
        <p:nvGrpSpPr>
          <p:cNvPr id="98" name="Group 97"/>
          <p:cNvGrpSpPr/>
          <p:nvPr/>
        </p:nvGrpSpPr>
        <p:grpSpPr>
          <a:xfrm>
            <a:off x="3809012" y="2669531"/>
            <a:ext cx="4662266" cy="3911503"/>
            <a:chOff x="4034172" y="2895600"/>
            <a:chExt cx="4298788" cy="3606555"/>
          </a:xfrm>
        </p:grpSpPr>
        <p:sp>
          <p:nvSpPr>
            <p:cNvPr id="99" name="Rectangle 98"/>
            <p:cNvSpPr/>
            <p:nvPr/>
          </p:nvSpPr>
          <p:spPr>
            <a:xfrm>
              <a:off x="4034810" y="2895673"/>
              <a:ext cx="4298150" cy="3606482"/>
            </a:xfrm>
            <a:prstGeom prst="rect">
              <a:avLst/>
            </a:prstGeom>
            <a:noFill/>
            <a:ln w="3175">
              <a:solidFill>
                <a:srgbClr val="7F7F7F"/>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73"/>
              <a:endParaRPr lang="en-US" sz="1428" dirty="0">
                <a:solidFill>
                  <a:prstClr val="white"/>
                </a:solidFill>
                <a:latin typeface="Segoe UI"/>
              </a:endParaRPr>
            </a:p>
          </p:txBody>
        </p:sp>
        <p:sp>
          <p:nvSpPr>
            <p:cNvPr id="100" name="Rectangle 99"/>
            <p:cNvSpPr/>
            <p:nvPr/>
          </p:nvSpPr>
          <p:spPr>
            <a:xfrm>
              <a:off x="4034172" y="2895600"/>
              <a:ext cx="4298788" cy="267902"/>
            </a:xfrm>
            <a:prstGeom prst="rect">
              <a:avLst/>
            </a:prstGeom>
            <a:solidFill>
              <a:schemeClr val="bg1">
                <a:lumMod val="95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73"/>
              <a:endParaRPr lang="en-US" sz="1428">
                <a:solidFill>
                  <a:prstClr val="white"/>
                </a:solidFill>
                <a:latin typeface="Segoe UI"/>
              </a:endParaRPr>
            </a:p>
          </p:txBody>
        </p:sp>
        <p:sp>
          <p:nvSpPr>
            <p:cNvPr id="101" name="Rectangle 12"/>
            <p:cNvSpPr/>
            <p:nvPr/>
          </p:nvSpPr>
          <p:spPr>
            <a:xfrm>
              <a:off x="8182978" y="2900709"/>
              <a:ext cx="71352" cy="56802"/>
            </a:xfrm>
            <a:prstGeom prst="rect">
              <a:avLst/>
            </a:prstGeom>
            <a:solidFill>
              <a:schemeClr val="bg1">
                <a:lumMod val="85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73"/>
              <a:endParaRPr lang="en-US" sz="1428">
                <a:solidFill>
                  <a:prstClr val="white"/>
                </a:solidFill>
                <a:latin typeface="Segoe UI"/>
              </a:endParaRPr>
            </a:p>
          </p:txBody>
        </p:sp>
        <p:sp>
          <p:nvSpPr>
            <p:cNvPr id="102" name="Rectangle 13"/>
            <p:cNvSpPr/>
            <p:nvPr/>
          </p:nvSpPr>
          <p:spPr>
            <a:xfrm>
              <a:off x="8103897" y="2900709"/>
              <a:ext cx="71352" cy="56802"/>
            </a:xfrm>
            <a:prstGeom prst="rect">
              <a:avLst/>
            </a:prstGeom>
            <a:solidFill>
              <a:schemeClr val="bg1">
                <a:lumMod val="85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73"/>
              <a:endParaRPr lang="en-US" sz="1428">
                <a:solidFill>
                  <a:prstClr val="white"/>
                </a:solidFill>
                <a:latin typeface="Segoe UI"/>
              </a:endParaRPr>
            </a:p>
          </p:txBody>
        </p:sp>
        <p:sp>
          <p:nvSpPr>
            <p:cNvPr id="103" name="Rectangle 14"/>
            <p:cNvSpPr/>
            <p:nvPr/>
          </p:nvSpPr>
          <p:spPr>
            <a:xfrm>
              <a:off x="8024815" y="2900709"/>
              <a:ext cx="71352" cy="56802"/>
            </a:xfrm>
            <a:prstGeom prst="rect">
              <a:avLst/>
            </a:prstGeom>
            <a:solidFill>
              <a:schemeClr val="bg1">
                <a:lumMod val="85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73"/>
              <a:endParaRPr lang="en-US" sz="1428">
                <a:solidFill>
                  <a:prstClr val="white"/>
                </a:solidFill>
                <a:latin typeface="Segoe UI"/>
              </a:endParaRPr>
            </a:p>
          </p:txBody>
        </p:sp>
        <p:sp>
          <p:nvSpPr>
            <p:cNvPr id="104" name="Rectangle 103"/>
            <p:cNvSpPr/>
            <p:nvPr/>
          </p:nvSpPr>
          <p:spPr>
            <a:xfrm>
              <a:off x="4401558" y="3034209"/>
              <a:ext cx="3472599" cy="90816"/>
            </a:xfrm>
            <a:prstGeom prst="rect">
              <a:avLst/>
            </a:prstGeom>
            <a:solidFill>
              <a:schemeClr val="bg1"/>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73"/>
              <a:endParaRPr lang="en-US" sz="1428">
                <a:solidFill>
                  <a:prstClr val="white"/>
                </a:solidFill>
                <a:latin typeface="Segoe UI"/>
              </a:endParaRPr>
            </a:p>
          </p:txBody>
        </p:sp>
        <p:sp>
          <p:nvSpPr>
            <p:cNvPr id="105" name="Oval 104"/>
            <p:cNvSpPr/>
            <p:nvPr/>
          </p:nvSpPr>
          <p:spPr>
            <a:xfrm>
              <a:off x="4237630" y="3032279"/>
              <a:ext cx="94674" cy="94675"/>
            </a:xfrm>
            <a:prstGeom prst="ellipse">
              <a:avLst/>
            </a:prstGeom>
            <a:solidFill>
              <a:schemeClr val="bg1">
                <a:lumMod val="85000"/>
              </a:schemeClr>
            </a:solidFill>
            <a:ln w="3175">
              <a:solidFill>
                <a:schemeClr val="tx1">
                  <a:lumMod val="50000"/>
                  <a:lumOff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73"/>
              <a:endParaRPr lang="en-US" sz="1428" u="sng">
                <a:solidFill>
                  <a:prstClr val="white"/>
                </a:solidFill>
                <a:latin typeface="Segoe UI"/>
              </a:endParaRPr>
            </a:p>
          </p:txBody>
        </p:sp>
        <p:sp>
          <p:nvSpPr>
            <p:cNvPr id="106" name="Oval 105"/>
            <p:cNvSpPr/>
            <p:nvPr/>
          </p:nvSpPr>
          <p:spPr>
            <a:xfrm>
              <a:off x="4097849" y="3032278"/>
              <a:ext cx="94674" cy="94675"/>
            </a:xfrm>
            <a:prstGeom prst="ellipse">
              <a:avLst/>
            </a:prstGeom>
            <a:solidFill>
              <a:schemeClr val="bg1">
                <a:lumMod val="85000"/>
              </a:schemeClr>
            </a:solidFill>
            <a:ln w="3175">
              <a:solidFill>
                <a:schemeClr val="tx1">
                  <a:lumMod val="50000"/>
                  <a:lumOff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73"/>
              <a:endParaRPr lang="en-US" sz="1428" u="sng">
                <a:solidFill>
                  <a:prstClr val="white"/>
                </a:solidFill>
                <a:latin typeface="Segoe UI"/>
              </a:endParaRPr>
            </a:p>
          </p:txBody>
        </p:sp>
      </p:grpSp>
      <p:sp>
        <p:nvSpPr>
          <p:cNvPr id="107" name="Rectangle 106"/>
          <p:cNvSpPr/>
          <p:nvPr/>
        </p:nvSpPr>
        <p:spPr>
          <a:xfrm>
            <a:off x="3919649" y="3075154"/>
            <a:ext cx="4444902" cy="3402508"/>
          </a:xfrm>
          <a:prstGeom prst="rect">
            <a:avLst/>
          </a:prstGeom>
          <a:solidFill>
            <a:srgbClr val="FFC000"/>
          </a:solidFill>
          <a:ln w="127000">
            <a:solidFill>
              <a:srgbClr val="FFC00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73"/>
            <a:endParaRPr lang="en-US" sz="1428" dirty="0">
              <a:solidFill>
                <a:srgbClr val="737373"/>
              </a:solidFill>
              <a:latin typeface="Segoe UI"/>
            </a:endParaRPr>
          </a:p>
        </p:txBody>
      </p:sp>
      <p:sp>
        <p:nvSpPr>
          <p:cNvPr id="108" name="TextBox 107"/>
          <p:cNvSpPr txBox="1"/>
          <p:nvPr/>
        </p:nvSpPr>
        <p:spPr>
          <a:xfrm>
            <a:off x="3980753" y="3186395"/>
            <a:ext cx="4319479" cy="414353"/>
          </a:xfrm>
          <a:prstGeom prst="rect">
            <a:avLst/>
          </a:prstGeom>
          <a:noFill/>
        </p:spPr>
        <p:txBody>
          <a:bodyPr wrap="square" rtlCol="0">
            <a:spAutoFit/>
          </a:bodyPr>
          <a:lstStyle/>
          <a:p>
            <a:pPr algn="ctr" defTabSz="932573"/>
            <a:r>
              <a:rPr lang="en-US" sz="2040" dirty="0">
                <a:solidFill>
                  <a:prstClr val="white"/>
                </a:solidFill>
                <a:latin typeface="Segoe UI Semibold" panose="020B0702040204020203" pitchFamily="34" charset="0"/>
                <a:cs typeface="Segoe UI Semibold" panose="020B0702040204020203" pitchFamily="34" charset="0"/>
              </a:rPr>
              <a:t>Trident</a:t>
            </a:r>
          </a:p>
        </p:txBody>
      </p:sp>
      <p:pic>
        <p:nvPicPr>
          <p:cNvPr id="88" name="Picture 2" descr="http://fabspider.com/wp-content/uploads/2011/05/ie6-logo.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70746" y="1759821"/>
            <a:ext cx="592600" cy="625624"/>
          </a:xfrm>
          <a:prstGeom prst="rect">
            <a:avLst/>
          </a:prstGeom>
          <a:noFill/>
          <a:extLst>
            <a:ext uri="{909E8E84-426E-40DD-AFC4-6F175D3DCCD1}">
              <a14:hiddenFill xmlns:a14="http://schemas.microsoft.com/office/drawing/2010/main">
                <a:solidFill>
                  <a:srgbClr val="FFFFFF"/>
                </a:solidFill>
              </a14:hiddenFill>
            </a:ext>
          </a:extLst>
        </p:spPr>
      </p:pic>
      <p:sp>
        <p:nvSpPr>
          <p:cNvPr id="52" name="TextBox 51"/>
          <p:cNvSpPr txBox="1"/>
          <p:nvPr/>
        </p:nvSpPr>
        <p:spPr>
          <a:xfrm>
            <a:off x="1267250" y="4525913"/>
            <a:ext cx="1600908" cy="478376"/>
          </a:xfrm>
          <a:prstGeom prst="rect">
            <a:avLst/>
          </a:prstGeom>
          <a:noFill/>
        </p:spPr>
        <p:txBody>
          <a:bodyPr wrap="none" rtlCol="0">
            <a:spAutoFit/>
          </a:bodyPr>
          <a:lstStyle/>
          <a:p>
            <a:pPr defTabSz="932573"/>
            <a:r>
              <a:rPr lang="en-US" sz="2448" dirty="0">
                <a:solidFill>
                  <a:srgbClr val="737373"/>
                </a:solidFill>
                <a:latin typeface="Consolas" panose="020B0609020204030204" pitchFamily="49" charset="0"/>
                <a:cs typeface="Consolas" panose="020B0609020204030204" pitchFamily="49" charset="0"/>
              </a:rPr>
              <a:t>!DOCTYPE</a:t>
            </a:r>
            <a:endParaRPr lang="en-US" sz="1428" dirty="0">
              <a:solidFill>
                <a:srgbClr val="737373"/>
              </a:solidFill>
              <a:latin typeface="Consolas" panose="020B0609020204030204" pitchFamily="49" charset="0"/>
              <a:cs typeface="Consolas" panose="020B0609020204030204" pitchFamily="49" charset="0"/>
            </a:endParaRPr>
          </a:p>
        </p:txBody>
      </p:sp>
      <p:cxnSp>
        <p:nvCxnSpPr>
          <p:cNvPr id="53" name="Straight Connector 52"/>
          <p:cNvCxnSpPr>
            <a:endCxn id="110" idx="2"/>
          </p:cNvCxnSpPr>
          <p:nvPr/>
        </p:nvCxnSpPr>
        <p:spPr>
          <a:xfrm flipV="1">
            <a:off x="1088919" y="1418555"/>
            <a:ext cx="10103203" cy="684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4" name="Oval 53"/>
          <p:cNvSpPr/>
          <p:nvPr/>
        </p:nvSpPr>
        <p:spPr>
          <a:xfrm>
            <a:off x="1011202" y="1301980"/>
            <a:ext cx="233151" cy="233151"/>
          </a:xfrm>
          <a:prstGeom prst="ellipse">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73"/>
            <a:endParaRPr lang="en-US" sz="1428">
              <a:solidFill>
                <a:prstClr val="white"/>
              </a:solidFill>
              <a:latin typeface="Segoe UI"/>
            </a:endParaRPr>
          </a:p>
        </p:txBody>
      </p:sp>
      <p:sp>
        <p:nvSpPr>
          <p:cNvPr id="58" name="TextBox 57"/>
          <p:cNvSpPr txBox="1"/>
          <p:nvPr/>
        </p:nvSpPr>
        <p:spPr>
          <a:xfrm>
            <a:off x="778051" y="896597"/>
            <a:ext cx="699453" cy="224114"/>
          </a:xfrm>
          <a:prstGeom prst="rect">
            <a:avLst/>
          </a:prstGeom>
          <a:noFill/>
        </p:spPr>
        <p:txBody>
          <a:bodyPr wrap="square" lIns="0" tIns="0" rIns="0" bIns="0" rtlCol="0">
            <a:spAutoFit/>
          </a:bodyPr>
          <a:lstStyle/>
          <a:p>
            <a:pPr algn="ctr" defTabSz="932573"/>
            <a:r>
              <a:rPr lang="en-US" sz="1428" dirty="0">
                <a:solidFill>
                  <a:srgbClr val="737373"/>
                </a:solidFill>
                <a:latin typeface="Segoe UI Semilight" panose="020B0402040204020203" pitchFamily="34" charset="0"/>
                <a:cs typeface="Segoe UI Semilight" panose="020B0402040204020203" pitchFamily="34" charset="0"/>
              </a:rPr>
              <a:t>1995</a:t>
            </a:r>
          </a:p>
        </p:txBody>
      </p:sp>
      <p:grpSp>
        <p:nvGrpSpPr>
          <p:cNvPr id="60" name="Group 59"/>
          <p:cNvGrpSpPr/>
          <p:nvPr/>
        </p:nvGrpSpPr>
        <p:grpSpPr>
          <a:xfrm>
            <a:off x="1880320" y="1362910"/>
            <a:ext cx="296637" cy="299503"/>
            <a:chOff x="2240339" y="3733800"/>
            <a:chExt cx="290846" cy="293657"/>
          </a:xfrm>
        </p:grpSpPr>
        <p:sp>
          <p:nvSpPr>
            <p:cNvPr id="61" name="Oval 60"/>
            <p:cNvSpPr/>
            <p:nvPr/>
          </p:nvSpPr>
          <p:spPr>
            <a:xfrm>
              <a:off x="2329744" y="3733800"/>
              <a:ext cx="122599" cy="12382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73"/>
              <a:endParaRPr lang="en-US" sz="1428" dirty="0">
                <a:solidFill>
                  <a:prstClr val="white"/>
                </a:solidFill>
                <a:latin typeface="Segoe UI"/>
              </a:endParaRPr>
            </a:p>
          </p:txBody>
        </p:sp>
        <p:sp>
          <p:nvSpPr>
            <p:cNvPr id="62" name="TextBox 61"/>
            <p:cNvSpPr txBox="1"/>
            <p:nvPr/>
          </p:nvSpPr>
          <p:spPr>
            <a:xfrm>
              <a:off x="2240339" y="3886200"/>
              <a:ext cx="290846" cy="141257"/>
            </a:xfrm>
            <a:prstGeom prst="rect">
              <a:avLst/>
            </a:prstGeom>
            <a:noFill/>
          </p:spPr>
          <p:txBody>
            <a:bodyPr wrap="square" lIns="0" tIns="0" rIns="0" bIns="0" rtlCol="0">
              <a:spAutoFit/>
            </a:bodyPr>
            <a:lstStyle/>
            <a:p>
              <a:pPr algn="ctr" defTabSz="932573"/>
              <a:r>
                <a:rPr lang="en-US" sz="918" dirty="0">
                  <a:solidFill>
                    <a:srgbClr val="737373"/>
                  </a:solidFill>
                  <a:latin typeface="Segoe UI"/>
                </a:rPr>
                <a:t>3</a:t>
              </a:r>
              <a:endParaRPr lang="en-US" sz="1428" dirty="0">
                <a:solidFill>
                  <a:srgbClr val="737373"/>
                </a:solidFill>
                <a:latin typeface="Segoe UI"/>
              </a:endParaRPr>
            </a:p>
          </p:txBody>
        </p:sp>
      </p:grpSp>
      <p:grpSp>
        <p:nvGrpSpPr>
          <p:cNvPr id="63" name="Group 62"/>
          <p:cNvGrpSpPr/>
          <p:nvPr/>
        </p:nvGrpSpPr>
        <p:grpSpPr>
          <a:xfrm>
            <a:off x="2410108" y="1362910"/>
            <a:ext cx="296637" cy="299503"/>
            <a:chOff x="2240339" y="3733800"/>
            <a:chExt cx="290846" cy="293657"/>
          </a:xfrm>
        </p:grpSpPr>
        <p:sp>
          <p:nvSpPr>
            <p:cNvPr id="64" name="Oval 63"/>
            <p:cNvSpPr/>
            <p:nvPr/>
          </p:nvSpPr>
          <p:spPr>
            <a:xfrm>
              <a:off x="2329744" y="3733800"/>
              <a:ext cx="122599" cy="12382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73"/>
              <a:endParaRPr lang="en-US" sz="1428" dirty="0">
                <a:solidFill>
                  <a:prstClr val="white"/>
                </a:solidFill>
                <a:latin typeface="Segoe UI"/>
              </a:endParaRPr>
            </a:p>
          </p:txBody>
        </p:sp>
        <p:sp>
          <p:nvSpPr>
            <p:cNvPr id="65" name="TextBox 64"/>
            <p:cNvSpPr txBox="1"/>
            <p:nvPr/>
          </p:nvSpPr>
          <p:spPr>
            <a:xfrm>
              <a:off x="2240339" y="3886200"/>
              <a:ext cx="290846" cy="141257"/>
            </a:xfrm>
            <a:prstGeom prst="rect">
              <a:avLst/>
            </a:prstGeom>
            <a:noFill/>
          </p:spPr>
          <p:txBody>
            <a:bodyPr wrap="square" lIns="0" tIns="0" rIns="0" bIns="0" rtlCol="0">
              <a:spAutoFit/>
            </a:bodyPr>
            <a:lstStyle/>
            <a:p>
              <a:pPr algn="ctr" defTabSz="932573"/>
              <a:r>
                <a:rPr lang="en-US" sz="918" dirty="0">
                  <a:solidFill>
                    <a:srgbClr val="737373"/>
                  </a:solidFill>
                  <a:latin typeface="Segoe UI"/>
                </a:rPr>
                <a:t>4</a:t>
              </a:r>
              <a:endParaRPr lang="en-US" sz="1428" dirty="0">
                <a:solidFill>
                  <a:srgbClr val="737373"/>
                </a:solidFill>
                <a:latin typeface="Segoe UI"/>
              </a:endParaRPr>
            </a:p>
          </p:txBody>
        </p:sp>
      </p:grpSp>
      <p:grpSp>
        <p:nvGrpSpPr>
          <p:cNvPr id="66" name="Group 65"/>
          <p:cNvGrpSpPr/>
          <p:nvPr/>
        </p:nvGrpSpPr>
        <p:grpSpPr>
          <a:xfrm>
            <a:off x="1244354" y="1362910"/>
            <a:ext cx="296637" cy="299503"/>
            <a:chOff x="2240339" y="3733800"/>
            <a:chExt cx="290846" cy="293657"/>
          </a:xfrm>
        </p:grpSpPr>
        <p:sp>
          <p:nvSpPr>
            <p:cNvPr id="67" name="Oval 66"/>
            <p:cNvSpPr/>
            <p:nvPr/>
          </p:nvSpPr>
          <p:spPr>
            <a:xfrm>
              <a:off x="2329744" y="3733800"/>
              <a:ext cx="122599" cy="12382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73"/>
              <a:endParaRPr lang="en-US" sz="1428" dirty="0">
                <a:solidFill>
                  <a:prstClr val="white"/>
                </a:solidFill>
                <a:latin typeface="Segoe UI"/>
              </a:endParaRPr>
            </a:p>
          </p:txBody>
        </p:sp>
        <p:sp>
          <p:nvSpPr>
            <p:cNvPr id="68" name="TextBox 67"/>
            <p:cNvSpPr txBox="1"/>
            <p:nvPr/>
          </p:nvSpPr>
          <p:spPr>
            <a:xfrm>
              <a:off x="2240339" y="3886200"/>
              <a:ext cx="290846" cy="141257"/>
            </a:xfrm>
            <a:prstGeom prst="rect">
              <a:avLst/>
            </a:prstGeom>
            <a:noFill/>
          </p:spPr>
          <p:txBody>
            <a:bodyPr wrap="square" lIns="0" tIns="0" rIns="0" bIns="0" rtlCol="0">
              <a:spAutoFit/>
            </a:bodyPr>
            <a:lstStyle/>
            <a:p>
              <a:pPr algn="ctr" defTabSz="932573"/>
              <a:r>
                <a:rPr lang="en-US" sz="918" dirty="0">
                  <a:solidFill>
                    <a:srgbClr val="737373"/>
                  </a:solidFill>
                  <a:latin typeface="Segoe UI"/>
                </a:rPr>
                <a:t>1</a:t>
              </a:r>
              <a:endParaRPr lang="en-US" sz="1428" dirty="0">
                <a:solidFill>
                  <a:srgbClr val="737373"/>
                </a:solidFill>
                <a:latin typeface="Segoe UI"/>
              </a:endParaRPr>
            </a:p>
          </p:txBody>
        </p:sp>
      </p:grpSp>
      <p:grpSp>
        <p:nvGrpSpPr>
          <p:cNvPr id="69" name="Group 68"/>
          <p:cNvGrpSpPr/>
          <p:nvPr/>
        </p:nvGrpSpPr>
        <p:grpSpPr>
          <a:xfrm>
            <a:off x="1414019" y="1362910"/>
            <a:ext cx="296637" cy="299503"/>
            <a:chOff x="2240339" y="3733800"/>
            <a:chExt cx="290846" cy="293657"/>
          </a:xfrm>
        </p:grpSpPr>
        <p:sp>
          <p:nvSpPr>
            <p:cNvPr id="70" name="Oval 69"/>
            <p:cNvSpPr/>
            <p:nvPr/>
          </p:nvSpPr>
          <p:spPr>
            <a:xfrm>
              <a:off x="2329744" y="3733800"/>
              <a:ext cx="122599" cy="12382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73"/>
              <a:endParaRPr lang="en-US" sz="1428" dirty="0">
                <a:solidFill>
                  <a:prstClr val="white"/>
                </a:solidFill>
                <a:latin typeface="Segoe UI"/>
              </a:endParaRPr>
            </a:p>
          </p:txBody>
        </p:sp>
        <p:sp>
          <p:nvSpPr>
            <p:cNvPr id="71" name="TextBox 70"/>
            <p:cNvSpPr txBox="1"/>
            <p:nvPr/>
          </p:nvSpPr>
          <p:spPr>
            <a:xfrm>
              <a:off x="2240339" y="3886200"/>
              <a:ext cx="290846" cy="141257"/>
            </a:xfrm>
            <a:prstGeom prst="rect">
              <a:avLst/>
            </a:prstGeom>
            <a:noFill/>
          </p:spPr>
          <p:txBody>
            <a:bodyPr wrap="square" lIns="0" tIns="0" rIns="0" bIns="0" rtlCol="0">
              <a:spAutoFit/>
            </a:bodyPr>
            <a:lstStyle/>
            <a:p>
              <a:pPr algn="ctr" defTabSz="932573"/>
              <a:r>
                <a:rPr lang="en-US" sz="918" dirty="0">
                  <a:solidFill>
                    <a:srgbClr val="737373"/>
                  </a:solidFill>
                  <a:latin typeface="Segoe UI"/>
                </a:rPr>
                <a:t>2</a:t>
              </a:r>
              <a:endParaRPr lang="en-US" sz="1428" dirty="0">
                <a:solidFill>
                  <a:srgbClr val="737373"/>
                </a:solidFill>
                <a:latin typeface="Segoe UI"/>
              </a:endParaRPr>
            </a:p>
          </p:txBody>
        </p:sp>
      </p:grpSp>
      <p:grpSp>
        <p:nvGrpSpPr>
          <p:cNvPr id="72" name="Group 71"/>
          <p:cNvGrpSpPr/>
          <p:nvPr/>
        </p:nvGrpSpPr>
        <p:grpSpPr>
          <a:xfrm>
            <a:off x="3366657" y="1362910"/>
            <a:ext cx="296637" cy="299503"/>
            <a:chOff x="2240339" y="3733800"/>
            <a:chExt cx="290846" cy="293657"/>
          </a:xfrm>
        </p:grpSpPr>
        <p:sp>
          <p:nvSpPr>
            <p:cNvPr id="73" name="Oval 72"/>
            <p:cNvSpPr/>
            <p:nvPr/>
          </p:nvSpPr>
          <p:spPr>
            <a:xfrm>
              <a:off x="2329744" y="3733800"/>
              <a:ext cx="122599" cy="12382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73"/>
              <a:endParaRPr lang="en-US" sz="1428" dirty="0">
                <a:solidFill>
                  <a:prstClr val="white"/>
                </a:solidFill>
                <a:latin typeface="Segoe UI"/>
              </a:endParaRPr>
            </a:p>
          </p:txBody>
        </p:sp>
        <p:sp>
          <p:nvSpPr>
            <p:cNvPr id="74" name="TextBox 73"/>
            <p:cNvSpPr txBox="1"/>
            <p:nvPr/>
          </p:nvSpPr>
          <p:spPr>
            <a:xfrm>
              <a:off x="2240339" y="3886200"/>
              <a:ext cx="290846" cy="141257"/>
            </a:xfrm>
            <a:prstGeom prst="rect">
              <a:avLst/>
            </a:prstGeom>
            <a:noFill/>
          </p:spPr>
          <p:txBody>
            <a:bodyPr wrap="square" lIns="0" tIns="0" rIns="0" bIns="0" rtlCol="0">
              <a:spAutoFit/>
            </a:bodyPr>
            <a:lstStyle/>
            <a:p>
              <a:pPr algn="ctr" defTabSz="932573"/>
              <a:r>
                <a:rPr lang="en-US" sz="918" dirty="0">
                  <a:solidFill>
                    <a:srgbClr val="737373"/>
                  </a:solidFill>
                  <a:latin typeface="Segoe UI"/>
                </a:rPr>
                <a:t>5.5</a:t>
              </a:r>
              <a:endParaRPr lang="en-US" sz="1428" dirty="0">
                <a:solidFill>
                  <a:srgbClr val="737373"/>
                </a:solidFill>
                <a:latin typeface="Segoe UI"/>
              </a:endParaRPr>
            </a:p>
          </p:txBody>
        </p:sp>
      </p:grpSp>
      <p:grpSp>
        <p:nvGrpSpPr>
          <p:cNvPr id="75" name="Group 74"/>
          <p:cNvGrpSpPr/>
          <p:nvPr/>
        </p:nvGrpSpPr>
        <p:grpSpPr>
          <a:xfrm>
            <a:off x="3818728" y="1362910"/>
            <a:ext cx="296637" cy="299503"/>
            <a:chOff x="2240339" y="3733800"/>
            <a:chExt cx="290846" cy="293657"/>
          </a:xfrm>
        </p:grpSpPr>
        <p:sp>
          <p:nvSpPr>
            <p:cNvPr id="79" name="Oval 78"/>
            <p:cNvSpPr/>
            <p:nvPr/>
          </p:nvSpPr>
          <p:spPr>
            <a:xfrm>
              <a:off x="2329744" y="3733800"/>
              <a:ext cx="122599" cy="12382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73"/>
              <a:endParaRPr lang="en-US" sz="1428" dirty="0">
                <a:solidFill>
                  <a:prstClr val="white"/>
                </a:solidFill>
                <a:latin typeface="Segoe UI"/>
              </a:endParaRPr>
            </a:p>
          </p:txBody>
        </p:sp>
        <p:sp>
          <p:nvSpPr>
            <p:cNvPr id="80" name="TextBox 79"/>
            <p:cNvSpPr txBox="1"/>
            <p:nvPr/>
          </p:nvSpPr>
          <p:spPr>
            <a:xfrm>
              <a:off x="2240339" y="3886200"/>
              <a:ext cx="290846" cy="141257"/>
            </a:xfrm>
            <a:prstGeom prst="rect">
              <a:avLst/>
            </a:prstGeom>
            <a:noFill/>
          </p:spPr>
          <p:txBody>
            <a:bodyPr wrap="square" lIns="0" tIns="0" rIns="0" bIns="0" rtlCol="0">
              <a:spAutoFit/>
            </a:bodyPr>
            <a:lstStyle/>
            <a:p>
              <a:pPr algn="ctr" defTabSz="932573"/>
              <a:r>
                <a:rPr lang="en-US" sz="918" dirty="0">
                  <a:solidFill>
                    <a:srgbClr val="737373"/>
                  </a:solidFill>
                  <a:latin typeface="Segoe UI"/>
                </a:rPr>
                <a:t>6</a:t>
              </a:r>
              <a:endParaRPr lang="en-US" sz="1428" dirty="0">
                <a:solidFill>
                  <a:srgbClr val="737373"/>
                </a:solidFill>
                <a:latin typeface="Segoe UI"/>
              </a:endParaRPr>
            </a:p>
          </p:txBody>
        </p:sp>
      </p:grpSp>
      <p:grpSp>
        <p:nvGrpSpPr>
          <p:cNvPr id="81" name="Group 80"/>
          <p:cNvGrpSpPr/>
          <p:nvPr/>
        </p:nvGrpSpPr>
        <p:grpSpPr>
          <a:xfrm>
            <a:off x="3026646" y="1362910"/>
            <a:ext cx="296637" cy="299503"/>
            <a:chOff x="2240339" y="3733800"/>
            <a:chExt cx="290846" cy="293657"/>
          </a:xfrm>
        </p:grpSpPr>
        <p:sp>
          <p:nvSpPr>
            <p:cNvPr id="82" name="Oval 81"/>
            <p:cNvSpPr/>
            <p:nvPr/>
          </p:nvSpPr>
          <p:spPr>
            <a:xfrm>
              <a:off x="2329744" y="3733800"/>
              <a:ext cx="122599" cy="12382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73"/>
              <a:endParaRPr lang="en-US" sz="1428" dirty="0">
                <a:solidFill>
                  <a:prstClr val="white"/>
                </a:solidFill>
                <a:latin typeface="Segoe UI"/>
              </a:endParaRPr>
            </a:p>
          </p:txBody>
        </p:sp>
        <p:sp>
          <p:nvSpPr>
            <p:cNvPr id="83" name="TextBox 82"/>
            <p:cNvSpPr txBox="1"/>
            <p:nvPr/>
          </p:nvSpPr>
          <p:spPr>
            <a:xfrm>
              <a:off x="2240339" y="3886200"/>
              <a:ext cx="290846" cy="141257"/>
            </a:xfrm>
            <a:prstGeom prst="rect">
              <a:avLst/>
            </a:prstGeom>
            <a:noFill/>
          </p:spPr>
          <p:txBody>
            <a:bodyPr wrap="square" lIns="0" tIns="0" rIns="0" bIns="0" rtlCol="0">
              <a:spAutoFit/>
            </a:bodyPr>
            <a:lstStyle/>
            <a:p>
              <a:pPr algn="ctr" defTabSz="932573"/>
              <a:r>
                <a:rPr lang="en-US" sz="918" dirty="0">
                  <a:solidFill>
                    <a:srgbClr val="737373"/>
                  </a:solidFill>
                  <a:latin typeface="Segoe UI"/>
                </a:rPr>
                <a:t>5</a:t>
              </a:r>
              <a:endParaRPr lang="en-US" sz="1428" dirty="0">
                <a:solidFill>
                  <a:srgbClr val="737373"/>
                </a:solidFill>
                <a:latin typeface="Segoe UI"/>
              </a:endParaRPr>
            </a:p>
          </p:txBody>
        </p:sp>
      </p:grpSp>
      <p:grpSp>
        <p:nvGrpSpPr>
          <p:cNvPr id="84" name="Group 83"/>
          <p:cNvGrpSpPr/>
          <p:nvPr/>
        </p:nvGrpSpPr>
        <p:grpSpPr>
          <a:xfrm>
            <a:off x="6698771" y="1362910"/>
            <a:ext cx="296637" cy="299503"/>
            <a:chOff x="2240339" y="3733800"/>
            <a:chExt cx="290846" cy="293657"/>
          </a:xfrm>
        </p:grpSpPr>
        <p:sp>
          <p:nvSpPr>
            <p:cNvPr id="85" name="Oval 84"/>
            <p:cNvSpPr/>
            <p:nvPr/>
          </p:nvSpPr>
          <p:spPr>
            <a:xfrm>
              <a:off x="2329744" y="3733800"/>
              <a:ext cx="122599" cy="12382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73"/>
              <a:endParaRPr lang="en-US" sz="1428" dirty="0">
                <a:solidFill>
                  <a:prstClr val="white"/>
                </a:solidFill>
                <a:latin typeface="Segoe UI"/>
              </a:endParaRPr>
            </a:p>
          </p:txBody>
        </p:sp>
        <p:sp>
          <p:nvSpPr>
            <p:cNvPr id="86" name="TextBox 85"/>
            <p:cNvSpPr txBox="1"/>
            <p:nvPr/>
          </p:nvSpPr>
          <p:spPr>
            <a:xfrm>
              <a:off x="2240339" y="3886200"/>
              <a:ext cx="290846" cy="141257"/>
            </a:xfrm>
            <a:prstGeom prst="rect">
              <a:avLst/>
            </a:prstGeom>
            <a:noFill/>
          </p:spPr>
          <p:txBody>
            <a:bodyPr wrap="square" lIns="0" tIns="0" rIns="0" bIns="0" rtlCol="0">
              <a:spAutoFit/>
            </a:bodyPr>
            <a:lstStyle/>
            <a:p>
              <a:pPr algn="ctr" defTabSz="932573"/>
              <a:r>
                <a:rPr lang="en-US" sz="918" dirty="0">
                  <a:solidFill>
                    <a:srgbClr val="737373"/>
                  </a:solidFill>
                  <a:latin typeface="Segoe UI"/>
                </a:rPr>
                <a:t>7</a:t>
              </a:r>
              <a:endParaRPr lang="en-US" sz="1428" dirty="0">
                <a:solidFill>
                  <a:srgbClr val="737373"/>
                </a:solidFill>
                <a:latin typeface="Segoe UI"/>
              </a:endParaRPr>
            </a:p>
          </p:txBody>
        </p:sp>
      </p:grpSp>
      <p:grpSp>
        <p:nvGrpSpPr>
          <p:cNvPr id="87" name="Group 86"/>
          <p:cNvGrpSpPr/>
          <p:nvPr/>
        </p:nvGrpSpPr>
        <p:grpSpPr>
          <a:xfrm>
            <a:off x="8408544" y="1362910"/>
            <a:ext cx="296637" cy="299503"/>
            <a:chOff x="2240339" y="3733800"/>
            <a:chExt cx="290846" cy="293657"/>
          </a:xfrm>
        </p:grpSpPr>
        <p:sp>
          <p:nvSpPr>
            <p:cNvPr id="91" name="Oval 90"/>
            <p:cNvSpPr/>
            <p:nvPr/>
          </p:nvSpPr>
          <p:spPr>
            <a:xfrm>
              <a:off x="2329744" y="3733800"/>
              <a:ext cx="122599" cy="12382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73"/>
              <a:endParaRPr lang="en-US" sz="1428" dirty="0">
                <a:solidFill>
                  <a:prstClr val="white"/>
                </a:solidFill>
                <a:latin typeface="Segoe UI"/>
              </a:endParaRPr>
            </a:p>
          </p:txBody>
        </p:sp>
        <p:sp>
          <p:nvSpPr>
            <p:cNvPr id="92" name="TextBox 91"/>
            <p:cNvSpPr txBox="1"/>
            <p:nvPr/>
          </p:nvSpPr>
          <p:spPr>
            <a:xfrm>
              <a:off x="2240339" y="3886200"/>
              <a:ext cx="290846" cy="141257"/>
            </a:xfrm>
            <a:prstGeom prst="rect">
              <a:avLst/>
            </a:prstGeom>
            <a:noFill/>
          </p:spPr>
          <p:txBody>
            <a:bodyPr wrap="square" lIns="0" tIns="0" rIns="0" bIns="0" rtlCol="0">
              <a:spAutoFit/>
            </a:bodyPr>
            <a:lstStyle/>
            <a:p>
              <a:pPr algn="ctr" defTabSz="932573"/>
              <a:r>
                <a:rPr lang="en-US" sz="918" dirty="0">
                  <a:solidFill>
                    <a:srgbClr val="737373"/>
                  </a:solidFill>
                  <a:latin typeface="Segoe UI"/>
                </a:rPr>
                <a:t>8</a:t>
              </a:r>
              <a:endParaRPr lang="en-US" sz="1428" dirty="0">
                <a:solidFill>
                  <a:srgbClr val="737373"/>
                </a:solidFill>
                <a:latin typeface="Segoe UI"/>
              </a:endParaRPr>
            </a:p>
          </p:txBody>
        </p:sp>
      </p:grpSp>
      <p:grpSp>
        <p:nvGrpSpPr>
          <p:cNvPr id="93" name="Group 92"/>
          <p:cNvGrpSpPr/>
          <p:nvPr/>
        </p:nvGrpSpPr>
        <p:grpSpPr>
          <a:xfrm>
            <a:off x="2725493" y="1362910"/>
            <a:ext cx="296637" cy="299503"/>
            <a:chOff x="2240339" y="3733800"/>
            <a:chExt cx="290846" cy="293657"/>
          </a:xfrm>
        </p:grpSpPr>
        <p:sp>
          <p:nvSpPr>
            <p:cNvPr id="94" name="Oval 93"/>
            <p:cNvSpPr/>
            <p:nvPr/>
          </p:nvSpPr>
          <p:spPr>
            <a:xfrm>
              <a:off x="2329744" y="3733800"/>
              <a:ext cx="122599" cy="12382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73"/>
              <a:endParaRPr lang="en-US" sz="1428" dirty="0">
                <a:solidFill>
                  <a:prstClr val="white"/>
                </a:solidFill>
                <a:latin typeface="Segoe UI"/>
              </a:endParaRPr>
            </a:p>
          </p:txBody>
        </p:sp>
        <p:sp>
          <p:nvSpPr>
            <p:cNvPr id="95" name="TextBox 94"/>
            <p:cNvSpPr txBox="1"/>
            <p:nvPr/>
          </p:nvSpPr>
          <p:spPr>
            <a:xfrm>
              <a:off x="2240339" y="3886200"/>
              <a:ext cx="290846" cy="141257"/>
            </a:xfrm>
            <a:prstGeom prst="rect">
              <a:avLst/>
            </a:prstGeom>
            <a:noFill/>
          </p:spPr>
          <p:txBody>
            <a:bodyPr wrap="square" lIns="0" tIns="0" rIns="0" bIns="0" rtlCol="0">
              <a:spAutoFit/>
            </a:bodyPr>
            <a:lstStyle/>
            <a:p>
              <a:pPr algn="ctr" defTabSz="932573"/>
              <a:r>
                <a:rPr lang="en-US" sz="918" dirty="0">
                  <a:solidFill>
                    <a:srgbClr val="737373"/>
                  </a:solidFill>
                  <a:latin typeface="Segoe UI"/>
                </a:rPr>
                <a:t>4.x</a:t>
              </a:r>
              <a:endParaRPr lang="en-US" sz="1428" dirty="0">
                <a:solidFill>
                  <a:srgbClr val="737373"/>
                </a:solidFill>
                <a:latin typeface="Segoe UI"/>
              </a:endParaRPr>
            </a:p>
          </p:txBody>
        </p:sp>
      </p:grpSp>
      <p:grpSp>
        <p:nvGrpSpPr>
          <p:cNvPr id="96" name="Group 95"/>
          <p:cNvGrpSpPr/>
          <p:nvPr/>
        </p:nvGrpSpPr>
        <p:grpSpPr>
          <a:xfrm>
            <a:off x="9030279" y="1362910"/>
            <a:ext cx="296637" cy="299503"/>
            <a:chOff x="2240339" y="3733800"/>
            <a:chExt cx="290846" cy="293657"/>
          </a:xfrm>
        </p:grpSpPr>
        <p:sp>
          <p:nvSpPr>
            <p:cNvPr id="97" name="Oval 96"/>
            <p:cNvSpPr/>
            <p:nvPr/>
          </p:nvSpPr>
          <p:spPr>
            <a:xfrm>
              <a:off x="2329744" y="3733800"/>
              <a:ext cx="122599" cy="12382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73"/>
              <a:endParaRPr lang="en-US" sz="1428" dirty="0">
                <a:solidFill>
                  <a:prstClr val="white"/>
                </a:solidFill>
                <a:latin typeface="Segoe UI"/>
              </a:endParaRPr>
            </a:p>
          </p:txBody>
        </p:sp>
        <p:sp>
          <p:nvSpPr>
            <p:cNvPr id="109" name="TextBox 108"/>
            <p:cNvSpPr txBox="1"/>
            <p:nvPr/>
          </p:nvSpPr>
          <p:spPr>
            <a:xfrm>
              <a:off x="2240339" y="3886200"/>
              <a:ext cx="290846" cy="141257"/>
            </a:xfrm>
            <a:prstGeom prst="rect">
              <a:avLst/>
            </a:prstGeom>
            <a:noFill/>
          </p:spPr>
          <p:txBody>
            <a:bodyPr wrap="square" lIns="0" tIns="0" rIns="0" bIns="0" rtlCol="0">
              <a:spAutoFit/>
            </a:bodyPr>
            <a:lstStyle/>
            <a:p>
              <a:pPr algn="ctr" defTabSz="932573"/>
              <a:r>
                <a:rPr lang="en-US" sz="918" dirty="0">
                  <a:solidFill>
                    <a:srgbClr val="737373"/>
                  </a:solidFill>
                  <a:latin typeface="Segoe UI"/>
                </a:rPr>
                <a:t>9</a:t>
              </a:r>
              <a:endParaRPr lang="en-US" sz="1428" dirty="0">
                <a:solidFill>
                  <a:srgbClr val="737373"/>
                </a:solidFill>
                <a:latin typeface="Segoe UI"/>
              </a:endParaRPr>
            </a:p>
          </p:txBody>
        </p:sp>
      </p:grpSp>
      <p:sp>
        <p:nvSpPr>
          <p:cNvPr id="110" name="Oval 109"/>
          <p:cNvSpPr/>
          <p:nvPr/>
        </p:nvSpPr>
        <p:spPr>
          <a:xfrm>
            <a:off x="11192121" y="1301980"/>
            <a:ext cx="233151" cy="233151"/>
          </a:xfrm>
          <a:prstGeom prst="ellipse">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73"/>
            <a:endParaRPr lang="en-US" sz="1428">
              <a:solidFill>
                <a:prstClr val="white"/>
              </a:solidFill>
              <a:latin typeface="Segoe UI"/>
            </a:endParaRPr>
          </a:p>
        </p:txBody>
      </p:sp>
      <p:sp>
        <p:nvSpPr>
          <p:cNvPr id="111" name="TextBox 110"/>
          <p:cNvSpPr txBox="1"/>
          <p:nvPr/>
        </p:nvSpPr>
        <p:spPr>
          <a:xfrm>
            <a:off x="10958970" y="896597"/>
            <a:ext cx="699453" cy="224114"/>
          </a:xfrm>
          <a:prstGeom prst="rect">
            <a:avLst/>
          </a:prstGeom>
          <a:noFill/>
        </p:spPr>
        <p:txBody>
          <a:bodyPr wrap="square" lIns="0" tIns="0" rIns="0" bIns="0" rtlCol="0">
            <a:spAutoFit/>
          </a:bodyPr>
          <a:lstStyle>
            <a:defPPr>
              <a:defRPr lang="en-US"/>
            </a:defPPr>
            <a:lvl1pPr algn="ctr">
              <a:defRPr>
                <a:latin typeface="Segoe UI Semilight" panose="020B0402040204020203" pitchFamily="34" charset="0"/>
                <a:cs typeface="Segoe UI Semilight" panose="020B0402040204020203" pitchFamily="34" charset="0"/>
              </a:defRPr>
            </a:lvl1pPr>
          </a:lstStyle>
          <a:p>
            <a:pPr defTabSz="932573"/>
            <a:r>
              <a:rPr lang="en-US" sz="1428" dirty="0">
                <a:solidFill>
                  <a:srgbClr val="737373"/>
                </a:solidFill>
              </a:rPr>
              <a:t>2015</a:t>
            </a:r>
          </a:p>
        </p:txBody>
      </p:sp>
      <p:grpSp>
        <p:nvGrpSpPr>
          <p:cNvPr id="112" name="Group 111"/>
          <p:cNvGrpSpPr/>
          <p:nvPr/>
        </p:nvGrpSpPr>
        <p:grpSpPr>
          <a:xfrm>
            <a:off x="9030279" y="1362910"/>
            <a:ext cx="296637" cy="299503"/>
            <a:chOff x="2240339" y="3733800"/>
            <a:chExt cx="290846" cy="293657"/>
          </a:xfrm>
        </p:grpSpPr>
        <p:sp>
          <p:nvSpPr>
            <p:cNvPr id="113" name="Oval 112"/>
            <p:cNvSpPr/>
            <p:nvPr/>
          </p:nvSpPr>
          <p:spPr>
            <a:xfrm>
              <a:off x="2329744" y="3733800"/>
              <a:ext cx="122599" cy="12382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73"/>
              <a:endParaRPr lang="en-US" sz="1428" dirty="0">
                <a:solidFill>
                  <a:prstClr val="white"/>
                </a:solidFill>
                <a:latin typeface="Segoe UI"/>
              </a:endParaRPr>
            </a:p>
          </p:txBody>
        </p:sp>
        <p:sp>
          <p:nvSpPr>
            <p:cNvPr id="114" name="TextBox 113"/>
            <p:cNvSpPr txBox="1"/>
            <p:nvPr/>
          </p:nvSpPr>
          <p:spPr>
            <a:xfrm>
              <a:off x="2240339" y="3886200"/>
              <a:ext cx="290846" cy="141257"/>
            </a:xfrm>
            <a:prstGeom prst="rect">
              <a:avLst/>
            </a:prstGeom>
            <a:noFill/>
          </p:spPr>
          <p:txBody>
            <a:bodyPr wrap="square" lIns="0" tIns="0" rIns="0" bIns="0" rtlCol="0">
              <a:spAutoFit/>
            </a:bodyPr>
            <a:lstStyle/>
            <a:p>
              <a:pPr algn="ctr" defTabSz="932573"/>
              <a:r>
                <a:rPr lang="en-US" sz="918" dirty="0">
                  <a:solidFill>
                    <a:srgbClr val="737373"/>
                  </a:solidFill>
                  <a:latin typeface="Segoe UI"/>
                </a:rPr>
                <a:t>9</a:t>
              </a:r>
              <a:endParaRPr lang="en-US" sz="1428" dirty="0">
                <a:solidFill>
                  <a:srgbClr val="737373"/>
                </a:solidFill>
                <a:latin typeface="Segoe UI"/>
              </a:endParaRPr>
            </a:p>
          </p:txBody>
        </p:sp>
      </p:grpSp>
      <p:grpSp>
        <p:nvGrpSpPr>
          <p:cNvPr id="115" name="Group 114"/>
          <p:cNvGrpSpPr/>
          <p:nvPr/>
        </p:nvGrpSpPr>
        <p:grpSpPr>
          <a:xfrm>
            <a:off x="9492065" y="1362910"/>
            <a:ext cx="296637" cy="299503"/>
            <a:chOff x="2240339" y="3733800"/>
            <a:chExt cx="290846" cy="293657"/>
          </a:xfrm>
        </p:grpSpPr>
        <p:sp>
          <p:nvSpPr>
            <p:cNvPr id="116" name="Oval 115"/>
            <p:cNvSpPr/>
            <p:nvPr/>
          </p:nvSpPr>
          <p:spPr>
            <a:xfrm>
              <a:off x="2329744" y="3733800"/>
              <a:ext cx="122599" cy="12382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73"/>
              <a:endParaRPr lang="en-US" sz="1428" dirty="0">
                <a:solidFill>
                  <a:prstClr val="white"/>
                </a:solidFill>
                <a:latin typeface="Segoe UI"/>
              </a:endParaRPr>
            </a:p>
          </p:txBody>
        </p:sp>
        <p:sp>
          <p:nvSpPr>
            <p:cNvPr id="117" name="TextBox 116"/>
            <p:cNvSpPr txBox="1"/>
            <p:nvPr/>
          </p:nvSpPr>
          <p:spPr>
            <a:xfrm>
              <a:off x="2240339" y="3886200"/>
              <a:ext cx="290846" cy="141257"/>
            </a:xfrm>
            <a:prstGeom prst="rect">
              <a:avLst/>
            </a:prstGeom>
            <a:noFill/>
          </p:spPr>
          <p:txBody>
            <a:bodyPr wrap="square" lIns="0" tIns="0" rIns="0" bIns="0" rtlCol="0">
              <a:spAutoFit/>
            </a:bodyPr>
            <a:lstStyle/>
            <a:p>
              <a:pPr algn="ctr" defTabSz="932573"/>
              <a:r>
                <a:rPr lang="en-US" sz="918" dirty="0">
                  <a:solidFill>
                    <a:srgbClr val="737373"/>
                  </a:solidFill>
                  <a:latin typeface="Segoe UI"/>
                </a:rPr>
                <a:t>10</a:t>
              </a:r>
              <a:endParaRPr lang="en-US" sz="1428" dirty="0">
                <a:solidFill>
                  <a:srgbClr val="737373"/>
                </a:solidFill>
                <a:latin typeface="Segoe UI"/>
              </a:endParaRPr>
            </a:p>
          </p:txBody>
        </p:sp>
      </p:grpSp>
      <p:grpSp>
        <p:nvGrpSpPr>
          <p:cNvPr id="118" name="Group 117"/>
          <p:cNvGrpSpPr/>
          <p:nvPr/>
        </p:nvGrpSpPr>
        <p:grpSpPr>
          <a:xfrm>
            <a:off x="9948652" y="1362910"/>
            <a:ext cx="296637" cy="299503"/>
            <a:chOff x="2240339" y="3733800"/>
            <a:chExt cx="290846" cy="293657"/>
          </a:xfrm>
        </p:grpSpPr>
        <p:sp>
          <p:nvSpPr>
            <p:cNvPr id="119" name="Oval 118"/>
            <p:cNvSpPr/>
            <p:nvPr/>
          </p:nvSpPr>
          <p:spPr>
            <a:xfrm>
              <a:off x="2329744" y="3733800"/>
              <a:ext cx="122599" cy="12382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73"/>
              <a:endParaRPr lang="en-US" sz="1428" dirty="0">
                <a:solidFill>
                  <a:prstClr val="white"/>
                </a:solidFill>
                <a:latin typeface="Segoe UI"/>
              </a:endParaRPr>
            </a:p>
          </p:txBody>
        </p:sp>
        <p:sp>
          <p:nvSpPr>
            <p:cNvPr id="120" name="TextBox 119"/>
            <p:cNvSpPr txBox="1"/>
            <p:nvPr/>
          </p:nvSpPr>
          <p:spPr>
            <a:xfrm>
              <a:off x="2240339" y="3886200"/>
              <a:ext cx="290846" cy="141257"/>
            </a:xfrm>
            <a:prstGeom prst="rect">
              <a:avLst/>
            </a:prstGeom>
            <a:noFill/>
          </p:spPr>
          <p:txBody>
            <a:bodyPr wrap="square" lIns="0" tIns="0" rIns="0" bIns="0" rtlCol="0">
              <a:spAutoFit/>
            </a:bodyPr>
            <a:lstStyle/>
            <a:p>
              <a:pPr algn="ctr" defTabSz="932573"/>
              <a:r>
                <a:rPr lang="en-US" sz="918" dirty="0">
                  <a:solidFill>
                    <a:srgbClr val="737373"/>
                  </a:solidFill>
                  <a:latin typeface="Segoe UI"/>
                </a:rPr>
                <a:t>11</a:t>
              </a:r>
              <a:endParaRPr lang="en-US" sz="1428" dirty="0">
                <a:solidFill>
                  <a:srgbClr val="737373"/>
                </a:solidFill>
                <a:latin typeface="Segoe UI"/>
              </a:endParaRPr>
            </a:p>
          </p:txBody>
        </p:sp>
      </p:grpSp>
      <p:sp>
        <p:nvSpPr>
          <p:cNvPr id="121" name="Rectangle 120"/>
          <p:cNvSpPr/>
          <p:nvPr/>
        </p:nvSpPr>
        <p:spPr>
          <a:xfrm>
            <a:off x="4060815" y="4014472"/>
            <a:ext cx="1927524" cy="2202885"/>
          </a:xfrm>
          <a:prstGeom prst="rect">
            <a:avLst/>
          </a:prstGeom>
          <a:ln w="57150">
            <a:solidFill>
              <a:srgbClr val="00B0F0"/>
            </a:solidFill>
          </a:ln>
        </p:spPr>
        <p:style>
          <a:lnRef idx="2">
            <a:schemeClr val="dk1"/>
          </a:lnRef>
          <a:fillRef idx="1">
            <a:schemeClr val="lt1"/>
          </a:fillRef>
          <a:effectRef idx="0">
            <a:schemeClr val="dk1"/>
          </a:effectRef>
          <a:fontRef idx="minor">
            <a:schemeClr val="dk1"/>
          </a:fontRef>
        </p:style>
        <p:txBody>
          <a:bodyPr rtlCol="0" anchor="ctr"/>
          <a:lstStyle/>
          <a:p>
            <a:pPr algn="ctr" defTabSz="932573"/>
            <a:r>
              <a:rPr lang="en-US" sz="2040" dirty="0">
                <a:solidFill>
                  <a:srgbClr val="737373"/>
                </a:solidFill>
                <a:latin typeface="Segoe UI Semilight" panose="020B0402040204020203" pitchFamily="34" charset="0"/>
                <a:cs typeface="Segoe UI Semilight" panose="020B0402040204020203" pitchFamily="34" charset="0"/>
              </a:rPr>
              <a:t>Quirks</a:t>
            </a:r>
            <a:endParaRPr lang="en-US" sz="1428" dirty="0">
              <a:solidFill>
                <a:srgbClr val="737373"/>
              </a:solidFill>
              <a:latin typeface="Segoe UI Light" panose="020B0502040204020203" pitchFamily="34" charset="0"/>
              <a:cs typeface="Segoe UI Light" panose="020B0502040204020203" pitchFamily="34" charset="0"/>
            </a:endParaRPr>
          </a:p>
        </p:txBody>
      </p:sp>
      <p:sp>
        <p:nvSpPr>
          <p:cNvPr id="122" name="Rectangle 121"/>
          <p:cNvSpPr/>
          <p:nvPr/>
        </p:nvSpPr>
        <p:spPr>
          <a:xfrm>
            <a:off x="6236890" y="4014472"/>
            <a:ext cx="1927524" cy="2202885"/>
          </a:xfrm>
          <a:prstGeom prst="rect">
            <a:avLst/>
          </a:prstGeom>
          <a:ln w="57150">
            <a:solidFill>
              <a:srgbClr val="00B0F0"/>
            </a:solidFill>
          </a:ln>
        </p:spPr>
        <p:style>
          <a:lnRef idx="2">
            <a:schemeClr val="dk1"/>
          </a:lnRef>
          <a:fillRef idx="1">
            <a:schemeClr val="lt1"/>
          </a:fillRef>
          <a:effectRef idx="0">
            <a:schemeClr val="dk1"/>
          </a:effectRef>
          <a:fontRef idx="minor">
            <a:schemeClr val="dk1"/>
          </a:fontRef>
        </p:style>
        <p:txBody>
          <a:bodyPr rtlCol="0" anchor="ctr"/>
          <a:lstStyle/>
          <a:p>
            <a:pPr algn="ctr" defTabSz="932573"/>
            <a:r>
              <a:rPr lang="en-US" sz="2040" dirty="0">
                <a:solidFill>
                  <a:srgbClr val="737373"/>
                </a:solidFill>
                <a:latin typeface="Segoe UI Semilight" panose="020B0402040204020203" pitchFamily="34" charset="0"/>
                <a:cs typeface="Segoe UI Semilight" panose="020B0402040204020203" pitchFamily="34" charset="0"/>
              </a:rPr>
              <a:t>Strict</a:t>
            </a:r>
            <a:endParaRPr lang="en-US" sz="1428" dirty="0">
              <a:solidFill>
                <a:srgbClr val="737373"/>
              </a:solidFill>
              <a:latin typeface="Segoe UI Light" panose="020B0502040204020203" pitchFamily="34" charset="0"/>
              <a:cs typeface="Segoe UI Light" panose="020B0502040204020203" pitchFamily="34" charset="0"/>
            </a:endParaRPr>
          </a:p>
        </p:txBody>
      </p:sp>
      <p:sp>
        <p:nvSpPr>
          <p:cNvPr id="76" name="TextBox 75"/>
          <p:cNvSpPr txBox="1"/>
          <p:nvPr/>
        </p:nvSpPr>
        <p:spPr>
          <a:xfrm>
            <a:off x="778051" y="896597"/>
            <a:ext cx="699453" cy="224114"/>
          </a:xfrm>
          <a:prstGeom prst="rect">
            <a:avLst/>
          </a:prstGeom>
          <a:noFill/>
        </p:spPr>
        <p:txBody>
          <a:bodyPr wrap="square" lIns="0" tIns="0" rIns="0" bIns="0" rtlCol="0">
            <a:spAutoFit/>
          </a:bodyPr>
          <a:lstStyle/>
          <a:p>
            <a:pPr algn="ctr" defTabSz="932573"/>
            <a:r>
              <a:rPr lang="en-US" sz="1428" dirty="0">
                <a:solidFill>
                  <a:srgbClr val="737373"/>
                </a:solidFill>
                <a:latin typeface="Segoe UI Semilight" panose="020B0402040204020203" pitchFamily="34" charset="0"/>
                <a:cs typeface="Segoe UI Semilight" panose="020B0402040204020203" pitchFamily="34" charset="0"/>
              </a:rPr>
              <a:t>1995</a:t>
            </a:r>
          </a:p>
        </p:txBody>
      </p:sp>
      <p:sp>
        <p:nvSpPr>
          <p:cNvPr id="78" name="TextBox 77"/>
          <p:cNvSpPr txBox="1"/>
          <p:nvPr/>
        </p:nvSpPr>
        <p:spPr>
          <a:xfrm>
            <a:off x="617847" y="361667"/>
            <a:ext cx="3559686" cy="393034"/>
          </a:xfrm>
          <a:prstGeom prst="rect">
            <a:avLst/>
          </a:prstGeom>
          <a:noFill/>
        </p:spPr>
        <p:txBody>
          <a:bodyPr wrap="square" rtlCol="0">
            <a:spAutoFit/>
          </a:bodyPr>
          <a:lstStyle/>
          <a:p>
            <a:pPr algn="r" defTabSz="932573"/>
            <a:r>
              <a:rPr lang="en-US" sz="1904" dirty="0">
                <a:solidFill>
                  <a:srgbClr val="FFB900"/>
                </a:solidFill>
                <a:latin typeface="Segoe UI Semibold" panose="020B0702040204020203" pitchFamily="34" charset="0"/>
                <a:cs typeface="Segoe UI Semibold" panose="020B0702040204020203" pitchFamily="34" charset="0"/>
              </a:rPr>
              <a:t>HTML4, ES3, CSS2</a:t>
            </a:r>
          </a:p>
        </p:txBody>
      </p:sp>
    </p:spTree>
    <p:extLst>
      <p:ext uri="{BB962C8B-B14F-4D97-AF65-F5344CB8AC3E}">
        <p14:creationId xmlns:p14="http://schemas.microsoft.com/office/powerpoint/2010/main" val="317734478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a:xfrm>
            <a:off x="279247" y="1668462"/>
            <a:ext cx="12034990" cy="5029200"/>
          </a:xfrm>
        </p:spPr>
        <p:txBody>
          <a:bodyPr/>
          <a:lstStyle/>
          <a:p>
            <a:pPr marL="0" indent="0"/>
            <a:r>
              <a:rPr lang="en-US" sz="2000" dirty="0" smtClean="0"/>
              <a:t>The </a:t>
            </a:r>
            <a:r>
              <a:rPr lang="en-US" sz="2000" dirty="0"/>
              <a:t>Windows Bridge for web apps makes it easy to publish your responsive web app to the Windows Store as a Universal Windows Platform (UWP) app, while reusing your existing code and workflow</a:t>
            </a:r>
            <a:r>
              <a:rPr lang="en-US" sz="2000" dirty="0" smtClean="0"/>
              <a:t>.</a:t>
            </a:r>
          </a:p>
          <a:p>
            <a:pPr>
              <a:buFont typeface="Arial" panose="020B0604020202020204" pitchFamily="34" charset="0"/>
              <a:buChar char="•"/>
            </a:pPr>
            <a:r>
              <a:rPr lang="en-US" sz="2000" dirty="0" smtClean="0"/>
              <a:t>Easily </a:t>
            </a:r>
            <a:r>
              <a:rPr lang="en-US" sz="2000" dirty="0"/>
              <a:t>scale your responsive web app to different devices.</a:t>
            </a:r>
          </a:p>
          <a:p>
            <a:pPr>
              <a:buFont typeface="Arial" panose="020B0604020202020204" pitchFamily="34" charset="0"/>
              <a:buChar char="•"/>
            </a:pPr>
            <a:r>
              <a:rPr lang="en-US" sz="2000" dirty="0"/>
              <a:t>Interact with native Windows APIs from JavaScript running on your website.</a:t>
            </a:r>
          </a:p>
          <a:p>
            <a:pPr>
              <a:buFont typeface="Arial" panose="020B0604020202020204" pitchFamily="34" charset="0"/>
              <a:buChar char="•"/>
            </a:pPr>
            <a:r>
              <a:rPr lang="en-US" sz="2000" dirty="0"/>
              <a:t>Integrate with Cortana voice commands.</a:t>
            </a:r>
          </a:p>
          <a:p>
            <a:pPr>
              <a:buFont typeface="Arial" panose="020B0604020202020204" pitchFamily="34" charset="0"/>
              <a:buChar char="•"/>
            </a:pPr>
            <a:r>
              <a:rPr lang="en-US" sz="2000" dirty="0"/>
              <a:t>Debug your app with Microsoft Edge F12 Developer Tools.</a:t>
            </a:r>
          </a:p>
          <a:p>
            <a:pPr>
              <a:buFont typeface="Arial" panose="020B0604020202020204" pitchFamily="34" charset="0"/>
              <a:buChar char="•"/>
            </a:pPr>
            <a:r>
              <a:rPr lang="en-US" sz="2000" dirty="0" smtClean="0"/>
              <a:t>Track </a:t>
            </a:r>
            <a:r>
              <a:rPr lang="en-US" sz="2000" dirty="0"/>
              <a:t>status, ratings, and reviews, see analytics, and get paid for all of your Windows app in the Windows Store</a:t>
            </a:r>
            <a:r>
              <a:rPr lang="en-US" sz="2000" dirty="0" smtClean="0"/>
              <a:t>.</a:t>
            </a:r>
            <a:endParaRPr lang="uk-UA" sz="2000" dirty="0" smtClean="0"/>
          </a:p>
          <a:p>
            <a:pPr>
              <a:buFont typeface="Arial" panose="020B0604020202020204" pitchFamily="34" charset="0"/>
              <a:buChar char="•"/>
            </a:pPr>
            <a:r>
              <a:rPr lang="en-US" sz="2000" dirty="0" smtClean="0"/>
              <a:t>Updates should be pushed to web-server not the app.</a:t>
            </a:r>
            <a:endParaRPr lang="en-US" sz="2000" dirty="0"/>
          </a:p>
        </p:txBody>
      </p:sp>
      <p:sp>
        <p:nvSpPr>
          <p:cNvPr id="6" name="Title 2"/>
          <p:cNvSpPr txBox="1">
            <a:spLocks/>
          </p:cNvSpPr>
          <p:nvPr/>
        </p:nvSpPr>
        <p:spPr>
          <a:xfrm>
            <a:off x="275481" y="209578"/>
            <a:ext cx="11885514" cy="1001685"/>
          </a:xfrm>
          <a:prstGeom prst="rect">
            <a:avLst/>
          </a:prstGeom>
        </p:spPr>
        <p:txBody>
          <a:bodyPr/>
          <a:lstStyle>
            <a:lvl1pPr algn="l" defTabSz="914377" rtl="0" eaLnBrk="1" latinLnBrk="0" hangingPunct="1">
              <a:lnSpc>
                <a:spcPct val="90000"/>
              </a:lnSpc>
              <a:spcBef>
                <a:spcPct val="0"/>
              </a:spcBef>
              <a:buNone/>
              <a:defRPr sz="4267" b="0" kern="1200">
                <a:gradFill>
                  <a:gsLst>
                    <a:gs pos="0">
                      <a:schemeClr val="accent1"/>
                    </a:gs>
                    <a:gs pos="100000">
                      <a:schemeClr val="accent1"/>
                    </a:gs>
                  </a:gsLst>
                  <a:lin ang="5400000" scaled="1"/>
                </a:gradFill>
                <a:latin typeface="+mj-lt"/>
                <a:ea typeface="+mj-ea"/>
                <a:cs typeface="+mj-cs"/>
              </a:defRPr>
            </a:lvl1pPr>
          </a:lstStyle>
          <a:p>
            <a:r>
              <a:rPr lang="en-US" sz="4080" dirty="0">
                <a:gradFill>
                  <a:gsLst>
                    <a:gs pos="0">
                      <a:srgbClr val="0078D7"/>
                    </a:gs>
                    <a:gs pos="100000">
                      <a:srgbClr val="0078D7"/>
                    </a:gs>
                  </a:gsLst>
                  <a:lin ang="5400000" scaled="1"/>
                </a:gradFill>
              </a:rPr>
              <a:t>Project </a:t>
            </a:r>
            <a:r>
              <a:rPr lang="en-US" sz="4080" dirty="0" smtClean="0">
                <a:gradFill>
                  <a:gsLst>
                    <a:gs pos="0">
                      <a:srgbClr val="0078D7"/>
                    </a:gs>
                    <a:gs pos="100000">
                      <a:srgbClr val="0078D7"/>
                    </a:gs>
                  </a:gsLst>
                  <a:lin ang="5400000" scaled="1"/>
                </a:gradFill>
              </a:rPr>
              <a:t>Westminster</a:t>
            </a:r>
            <a:r>
              <a:rPr lang="uk-UA" sz="4080" dirty="0" smtClean="0">
                <a:gradFill>
                  <a:gsLst>
                    <a:gs pos="0">
                      <a:srgbClr val="0078D7"/>
                    </a:gs>
                    <a:gs pos="100000">
                      <a:srgbClr val="0078D7"/>
                    </a:gs>
                  </a:gsLst>
                  <a:lin ang="5400000" scaled="1"/>
                </a:gradFill>
              </a:rPr>
              <a:t> (</a:t>
            </a:r>
            <a:r>
              <a:rPr lang="en-US" sz="4080" dirty="0">
                <a:gradFill>
                  <a:gsLst>
                    <a:gs pos="0">
                      <a:srgbClr val="0078D7"/>
                    </a:gs>
                    <a:gs pos="100000">
                      <a:srgbClr val="0078D7"/>
                    </a:gs>
                  </a:gsLst>
                  <a:lin ang="5400000" scaled="1"/>
                </a:gradFill>
              </a:rPr>
              <a:t>Hosted Web </a:t>
            </a:r>
            <a:r>
              <a:rPr lang="en-US" sz="4080" dirty="0" smtClean="0">
                <a:gradFill>
                  <a:gsLst>
                    <a:gs pos="0">
                      <a:srgbClr val="0078D7"/>
                    </a:gs>
                    <a:gs pos="100000">
                      <a:srgbClr val="0078D7"/>
                    </a:gs>
                  </a:gsLst>
                  <a:lin ang="5400000" scaled="1"/>
                </a:gradFill>
              </a:rPr>
              <a:t>Apps</a:t>
            </a:r>
            <a:r>
              <a:rPr lang="uk-UA" sz="4080" dirty="0" smtClean="0">
                <a:gradFill>
                  <a:gsLst>
                    <a:gs pos="0">
                      <a:srgbClr val="0078D7"/>
                    </a:gs>
                    <a:gs pos="100000">
                      <a:srgbClr val="0078D7"/>
                    </a:gs>
                  </a:gsLst>
                  <a:lin ang="5400000" scaled="1"/>
                </a:gradFill>
              </a:rPr>
              <a:t>)</a:t>
            </a:r>
            <a:endParaRPr lang="en-US" sz="4080" dirty="0">
              <a:gradFill>
                <a:gsLst>
                  <a:gs pos="0">
                    <a:srgbClr val="00188F"/>
                  </a:gs>
                  <a:gs pos="100000">
                    <a:srgbClr val="00188F"/>
                  </a:gs>
                </a:gsLst>
                <a:lin ang="5400000" scaled="1"/>
              </a:gradFill>
            </a:endParaRPr>
          </a:p>
        </p:txBody>
      </p:sp>
      <p:sp>
        <p:nvSpPr>
          <p:cNvPr id="7" name="Rectangle 6"/>
          <p:cNvSpPr/>
          <p:nvPr/>
        </p:nvSpPr>
        <p:spPr>
          <a:xfrm>
            <a:off x="307041" y="789994"/>
            <a:ext cx="9561537" cy="400110"/>
          </a:xfrm>
          <a:prstGeom prst="rect">
            <a:avLst/>
          </a:prstGeom>
        </p:spPr>
        <p:txBody>
          <a:bodyPr wrap="square">
            <a:spAutoFit/>
          </a:bodyPr>
          <a:lstStyle/>
          <a:p>
            <a:r>
              <a:rPr lang="en-US" sz="2000" dirty="0" smtClean="0">
                <a:solidFill>
                  <a:srgbClr val="404040">
                    <a:lumMod val="75000"/>
                  </a:srgbClr>
                </a:solidFill>
              </a:rPr>
              <a:t>Packaging </a:t>
            </a:r>
            <a:r>
              <a:rPr lang="en-US" sz="2000" dirty="0">
                <a:solidFill>
                  <a:srgbClr val="404040">
                    <a:lumMod val="75000"/>
                  </a:srgbClr>
                </a:solidFill>
              </a:rPr>
              <a:t>of a website as a universal application</a:t>
            </a:r>
            <a:endParaRPr lang="en-US" sz="1836" dirty="0">
              <a:solidFill>
                <a:srgbClr val="737373"/>
              </a:solidFill>
            </a:endParaRPr>
          </a:p>
        </p:txBody>
      </p:sp>
      <p:pic>
        <p:nvPicPr>
          <p:cNvPr id="2" name="Picture 1"/>
          <p:cNvPicPr>
            <a:picLocks noChangeAspect="1"/>
          </p:cNvPicPr>
          <p:nvPr/>
        </p:nvPicPr>
        <p:blipFill>
          <a:blip r:embed="rId3"/>
          <a:stretch>
            <a:fillRect/>
          </a:stretch>
        </p:blipFill>
        <p:spPr>
          <a:xfrm>
            <a:off x="2255837" y="4813488"/>
            <a:ext cx="8357770" cy="1905000"/>
          </a:xfrm>
          <a:prstGeom prst="rect">
            <a:avLst/>
          </a:prstGeom>
        </p:spPr>
      </p:pic>
    </p:spTree>
    <p:extLst>
      <p:ext uri="{BB962C8B-B14F-4D97-AF65-F5344CB8AC3E}">
        <p14:creationId xmlns:p14="http://schemas.microsoft.com/office/powerpoint/2010/main" val="3263794495"/>
      </p:ext>
    </p:extLst>
  </p:cSld>
  <p:clrMapOvr>
    <a:masterClrMapping/>
  </p:clrMapOvr>
  <p:transition>
    <p:fad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a:xfrm>
            <a:off x="279247" y="1668462"/>
            <a:ext cx="12034990" cy="5029200"/>
          </a:xfrm>
        </p:spPr>
        <p:txBody>
          <a:bodyPr/>
          <a:lstStyle/>
          <a:p>
            <a:pPr marL="0" indent="0"/>
            <a:r>
              <a:rPr lang="en-US" sz="1600" dirty="0" smtClean="0"/>
              <a:t>if </a:t>
            </a:r>
            <a:r>
              <a:rPr lang="en-US" sz="1600" dirty="0"/>
              <a:t>(</a:t>
            </a:r>
            <a:r>
              <a:rPr lang="en-US" sz="1600" dirty="0" err="1"/>
              <a:t>typeof</a:t>
            </a:r>
            <a:r>
              <a:rPr lang="en-US" sz="1600" dirty="0"/>
              <a:t> Windows !== 'undefined'&amp;&amp;</a:t>
            </a:r>
          </a:p>
          <a:p>
            <a:pPr marL="0" indent="0"/>
            <a:r>
              <a:rPr lang="en-US" sz="1600" dirty="0"/>
              <a:t>            </a:t>
            </a:r>
            <a:r>
              <a:rPr lang="en-US" sz="1600" dirty="0" err="1"/>
              <a:t>typeof</a:t>
            </a:r>
            <a:r>
              <a:rPr lang="en-US" sz="1600" dirty="0"/>
              <a:t> </a:t>
            </a:r>
            <a:r>
              <a:rPr lang="en-US" sz="1600" dirty="0" err="1"/>
              <a:t>Windows.UI</a:t>
            </a:r>
            <a:r>
              <a:rPr lang="en-US" sz="1600" dirty="0"/>
              <a:t> !== 'undefined' &amp;&amp;</a:t>
            </a:r>
          </a:p>
          <a:p>
            <a:pPr marL="0" indent="0"/>
            <a:r>
              <a:rPr lang="en-US" sz="1600" dirty="0"/>
              <a:t>            </a:t>
            </a:r>
            <a:r>
              <a:rPr lang="en-US" sz="1600" dirty="0" err="1"/>
              <a:t>typeof</a:t>
            </a:r>
            <a:r>
              <a:rPr lang="en-US" sz="1600" dirty="0"/>
              <a:t> </a:t>
            </a:r>
            <a:r>
              <a:rPr lang="en-US" sz="1600" dirty="0" err="1"/>
              <a:t>Windows.UI.Notifications</a:t>
            </a:r>
            <a:r>
              <a:rPr lang="en-US" sz="1600" dirty="0"/>
              <a:t> !== 'undefined') {</a:t>
            </a:r>
          </a:p>
          <a:p>
            <a:pPr marL="0" indent="0"/>
            <a:endParaRPr lang="en-US" sz="1600" dirty="0"/>
          </a:p>
          <a:p>
            <a:pPr marL="0" indent="0"/>
            <a:r>
              <a:rPr lang="en-US" sz="1600" dirty="0"/>
              <a:t>        </a:t>
            </a:r>
            <a:r>
              <a:rPr lang="en-US" sz="1600" dirty="0" err="1"/>
              <a:t>var</a:t>
            </a:r>
            <a:r>
              <a:rPr lang="en-US" sz="1600" dirty="0"/>
              <a:t> notifications = </a:t>
            </a:r>
            <a:r>
              <a:rPr lang="en-US" sz="1600" dirty="0" err="1"/>
              <a:t>Windows.UI.Notifications</a:t>
            </a:r>
            <a:r>
              <a:rPr lang="en-US" sz="1600" dirty="0"/>
              <a:t>,</a:t>
            </a:r>
          </a:p>
          <a:p>
            <a:pPr marL="0" indent="0"/>
            <a:r>
              <a:rPr lang="en-US" sz="1600" dirty="0"/>
              <a:t>        tile = notifications.TileTemplateType.tileSquare150x150PeekImageAndText01,</a:t>
            </a:r>
          </a:p>
          <a:p>
            <a:pPr marL="0" indent="0"/>
            <a:r>
              <a:rPr lang="en-US" sz="1600" dirty="0"/>
              <a:t>        </a:t>
            </a:r>
            <a:r>
              <a:rPr lang="en-US" sz="1600" dirty="0" err="1"/>
              <a:t>tileContent</a:t>
            </a:r>
            <a:r>
              <a:rPr lang="en-US" sz="1600" dirty="0"/>
              <a:t> = </a:t>
            </a:r>
            <a:r>
              <a:rPr lang="en-US" sz="1600" dirty="0" err="1"/>
              <a:t>notifications.TileUpdateManager.getTemplateContent</a:t>
            </a:r>
            <a:r>
              <a:rPr lang="en-US" sz="1600" dirty="0"/>
              <a:t>(tile),</a:t>
            </a:r>
          </a:p>
          <a:p>
            <a:pPr marL="0" indent="0"/>
            <a:r>
              <a:rPr lang="en-US" sz="1600" dirty="0"/>
              <a:t>        </a:t>
            </a:r>
            <a:r>
              <a:rPr lang="en-US" sz="1600" dirty="0" err="1"/>
              <a:t>tileText</a:t>
            </a:r>
            <a:r>
              <a:rPr lang="en-US" sz="1600" dirty="0"/>
              <a:t> = </a:t>
            </a:r>
            <a:r>
              <a:rPr lang="en-US" sz="1600" dirty="0" err="1"/>
              <a:t>tileContent.getElementsByTagName</a:t>
            </a:r>
            <a:r>
              <a:rPr lang="en-US" sz="1600" dirty="0"/>
              <a:t>('text'),</a:t>
            </a:r>
          </a:p>
          <a:p>
            <a:pPr marL="0" indent="0"/>
            <a:r>
              <a:rPr lang="en-US" sz="1600" dirty="0"/>
              <a:t>        </a:t>
            </a:r>
            <a:r>
              <a:rPr lang="en-US" sz="1600" dirty="0" err="1"/>
              <a:t>tileImage</a:t>
            </a:r>
            <a:r>
              <a:rPr lang="en-US" sz="1600" dirty="0"/>
              <a:t> = </a:t>
            </a:r>
            <a:r>
              <a:rPr lang="en-US" sz="1600" dirty="0" err="1"/>
              <a:t>tileContent.getElementsByTagName</a:t>
            </a:r>
            <a:r>
              <a:rPr lang="en-US" sz="1600" dirty="0"/>
              <a:t>('image');</a:t>
            </a:r>
          </a:p>
          <a:p>
            <a:pPr marL="0" indent="0"/>
            <a:endParaRPr lang="en-US" sz="1600" dirty="0"/>
          </a:p>
          <a:p>
            <a:pPr marL="0" indent="0"/>
            <a:r>
              <a:rPr lang="en-US" sz="1600" dirty="0"/>
              <a:t>        </a:t>
            </a:r>
            <a:r>
              <a:rPr lang="en-US" sz="1600" dirty="0" err="1"/>
              <a:t>tileText</a:t>
            </a:r>
            <a:r>
              <a:rPr lang="en-US" sz="1600" dirty="0"/>
              <a:t>[0].</a:t>
            </a:r>
            <a:r>
              <a:rPr lang="en-US" sz="1600" dirty="0" err="1"/>
              <a:t>appendChild</a:t>
            </a:r>
            <a:r>
              <a:rPr lang="en-US" sz="1600" dirty="0"/>
              <a:t>(</a:t>
            </a:r>
            <a:r>
              <a:rPr lang="en-US" sz="1600" dirty="0" err="1"/>
              <a:t>tileContent.createTextNode</a:t>
            </a:r>
            <a:r>
              <a:rPr lang="en-US" sz="1600" dirty="0"/>
              <a:t>(message || 'Demo Message'));</a:t>
            </a:r>
          </a:p>
          <a:p>
            <a:pPr marL="0" indent="0"/>
            <a:r>
              <a:rPr lang="en-US" sz="1600" dirty="0"/>
              <a:t>        </a:t>
            </a:r>
            <a:r>
              <a:rPr lang="en-US" sz="1600" dirty="0" err="1"/>
              <a:t>tileImage</a:t>
            </a:r>
            <a:r>
              <a:rPr lang="en-US" sz="1600" dirty="0"/>
              <a:t>[0].</a:t>
            </a:r>
            <a:r>
              <a:rPr lang="en-US" sz="1600" dirty="0" err="1"/>
              <a:t>setAttribute</a:t>
            </a:r>
            <a:r>
              <a:rPr lang="en-US" sz="1600" dirty="0"/>
              <a:t>('</a:t>
            </a:r>
            <a:r>
              <a:rPr lang="en-US" sz="1600" dirty="0" err="1"/>
              <a:t>src</a:t>
            </a:r>
            <a:r>
              <a:rPr lang="en-US" sz="1600" dirty="0"/>
              <a:t>', </a:t>
            </a:r>
            <a:r>
              <a:rPr lang="en-US" sz="1600" dirty="0" err="1"/>
              <a:t>imgUrl</a:t>
            </a:r>
            <a:r>
              <a:rPr lang="en-US" sz="1600" dirty="0"/>
              <a:t> || 'https://unsplash.it/150/150/?random');</a:t>
            </a:r>
          </a:p>
          <a:p>
            <a:pPr marL="0" indent="0"/>
            <a:r>
              <a:rPr lang="en-US" sz="1600" dirty="0"/>
              <a:t>        </a:t>
            </a:r>
            <a:r>
              <a:rPr lang="en-US" sz="1600" dirty="0" err="1"/>
              <a:t>tileImage</a:t>
            </a:r>
            <a:r>
              <a:rPr lang="en-US" sz="1600" dirty="0"/>
              <a:t>[0].</a:t>
            </a:r>
            <a:r>
              <a:rPr lang="en-US" sz="1600" dirty="0" err="1"/>
              <a:t>setAttribute</a:t>
            </a:r>
            <a:r>
              <a:rPr lang="en-US" sz="1600" dirty="0"/>
              <a:t>('alt', </a:t>
            </a:r>
            <a:r>
              <a:rPr lang="en-US" sz="1600" dirty="0" err="1"/>
              <a:t>imgAlt</a:t>
            </a:r>
            <a:r>
              <a:rPr lang="en-US" sz="1600" dirty="0"/>
              <a:t> || 'Random demo image');</a:t>
            </a:r>
          </a:p>
          <a:p>
            <a:pPr marL="0" indent="0"/>
            <a:endParaRPr lang="en-US" sz="1600" dirty="0"/>
          </a:p>
          <a:p>
            <a:pPr marL="0" indent="0"/>
            <a:r>
              <a:rPr lang="en-US" sz="1600" dirty="0"/>
              <a:t>        </a:t>
            </a:r>
            <a:r>
              <a:rPr lang="en-US" sz="1600" dirty="0" err="1"/>
              <a:t>var</a:t>
            </a:r>
            <a:r>
              <a:rPr lang="en-US" sz="1600" dirty="0"/>
              <a:t> </a:t>
            </a:r>
            <a:r>
              <a:rPr lang="en-US" sz="1600" dirty="0" err="1"/>
              <a:t>tileNotification</a:t>
            </a:r>
            <a:r>
              <a:rPr lang="en-US" sz="1600" dirty="0"/>
              <a:t> = new </a:t>
            </a:r>
            <a:r>
              <a:rPr lang="en-US" sz="1600" dirty="0" err="1"/>
              <a:t>notifications.TileNotification</a:t>
            </a:r>
            <a:r>
              <a:rPr lang="en-US" sz="1600" dirty="0"/>
              <a:t>(</a:t>
            </a:r>
            <a:r>
              <a:rPr lang="en-US" sz="1600" dirty="0" err="1"/>
              <a:t>tileContent</a:t>
            </a:r>
            <a:r>
              <a:rPr lang="en-US" sz="1600" dirty="0"/>
              <a:t>);</a:t>
            </a:r>
          </a:p>
          <a:p>
            <a:pPr marL="0" indent="0"/>
            <a:r>
              <a:rPr lang="en-US" sz="1600" dirty="0"/>
              <a:t>        </a:t>
            </a:r>
            <a:r>
              <a:rPr lang="en-US" sz="1600" dirty="0" err="1"/>
              <a:t>var</a:t>
            </a:r>
            <a:r>
              <a:rPr lang="en-US" sz="1600" dirty="0"/>
              <a:t> </a:t>
            </a:r>
            <a:r>
              <a:rPr lang="en-US" sz="1600" dirty="0" err="1"/>
              <a:t>currentTime</a:t>
            </a:r>
            <a:r>
              <a:rPr lang="en-US" sz="1600" dirty="0"/>
              <a:t> = new Date();</a:t>
            </a:r>
          </a:p>
          <a:p>
            <a:pPr marL="0" indent="0"/>
            <a:r>
              <a:rPr lang="en-US" sz="1600" dirty="0"/>
              <a:t>        </a:t>
            </a:r>
            <a:r>
              <a:rPr lang="en-US" sz="1600" dirty="0" err="1"/>
              <a:t>tileNotification.expirationTime</a:t>
            </a:r>
            <a:r>
              <a:rPr lang="en-US" sz="1600" dirty="0"/>
              <a:t> = new Date(</a:t>
            </a:r>
            <a:r>
              <a:rPr lang="en-US" sz="1600" dirty="0" err="1"/>
              <a:t>currentTime.getTime</a:t>
            </a:r>
            <a:r>
              <a:rPr lang="en-US" sz="1600" dirty="0"/>
              <a:t>() + 600 * 1000);</a:t>
            </a:r>
          </a:p>
          <a:p>
            <a:pPr marL="0" indent="0"/>
            <a:r>
              <a:rPr lang="en-US" sz="1600" dirty="0"/>
              <a:t>        </a:t>
            </a:r>
            <a:r>
              <a:rPr lang="en-US" sz="1600" dirty="0" err="1"/>
              <a:t>notifications.TileUpdateManager.createTileUpdaterForApplication</a:t>
            </a:r>
            <a:r>
              <a:rPr lang="en-US" sz="1600" dirty="0"/>
              <a:t>().update(</a:t>
            </a:r>
            <a:r>
              <a:rPr lang="en-US" sz="1600" dirty="0" err="1"/>
              <a:t>tileNotification</a:t>
            </a:r>
            <a:r>
              <a:rPr lang="en-US" sz="1600" dirty="0" smtClean="0"/>
              <a:t>);</a:t>
            </a:r>
          </a:p>
          <a:p>
            <a:pPr marL="0" indent="0"/>
            <a:r>
              <a:rPr lang="en-US" sz="1600" dirty="0" smtClean="0"/>
              <a:t>}</a:t>
            </a:r>
            <a:endParaRPr lang="en-US" sz="1600" dirty="0"/>
          </a:p>
        </p:txBody>
      </p:sp>
      <p:sp>
        <p:nvSpPr>
          <p:cNvPr id="6" name="Title 2"/>
          <p:cNvSpPr txBox="1">
            <a:spLocks/>
          </p:cNvSpPr>
          <p:nvPr/>
        </p:nvSpPr>
        <p:spPr>
          <a:xfrm>
            <a:off x="275481" y="209578"/>
            <a:ext cx="11885514" cy="1001685"/>
          </a:xfrm>
          <a:prstGeom prst="rect">
            <a:avLst/>
          </a:prstGeom>
        </p:spPr>
        <p:txBody>
          <a:bodyPr/>
          <a:lstStyle>
            <a:lvl1pPr algn="l" defTabSz="914377" rtl="0" eaLnBrk="1" latinLnBrk="0" hangingPunct="1">
              <a:lnSpc>
                <a:spcPct val="90000"/>
              </a:lnSpc>
              <a:spcBef>
                <a:spcPct val="0"/>
              </a:spcBef>
              <a:buNone/>
              <a:defRPr sz="4267" b="0" kern="1200">
                <a:gradFill>
                  <a:gsLst>
                    <a:gs pos="0">
                      <a:schemeClr val="accent1"/>
                    </a:gs>
                    <a:gs pos="100000">
                      <a:schemeClr val="accent1"/>
                    </a:gs>
                  </a:gsLst>
                  <a:lin ang="5400000" scaled="1"/>
                </a:gradFill>
                <a:latin typeface="+mj-lt"/>
                <a:ea typeface="+mj-ea"/>
                <a:cs typeface="+mj-cs"/>
              </a:defRPr>
            </a:lvl1pPr>
          </a:lstStyle>
          <a:p>
            <a:r>
              <a:rPr lang="en-US" sz="4080" dirty="0">
                <a:gradFill>
                  <a:gsLst>
                    <a:gs pos="0">
                      <a:srgbClr val="0078D7"/>
                    </a:gs>
                    <a:gs pos="100000">
                      <a:srgbClr val="0078D7"/>
                    </a:gs>
                  </a:gsLst>
                  <a:lin ang="5400000" scaled="1"/>
                </a:gradFill>
              </a:rPr>
              <a:t>Project </a:t>
            </a:r>
            <a:r>
              <a:rPr lang="en-US" sz="4080" dirty="0" smtClean="0">
                <a:gradFill>
                  <a:gsLst>
                    <a:gs pos="0">
                      <a:srgbClr val="0078D7"/>
                    </a:gs>
                    <a:gs pos="100000">
                      <a:srgbClr val="0078D7"/>
                    </a:gs>
                  </a:gsLst>
                  <a:lin ang="5400000" scaled="1"/>
                </a:gradFill>
              </a:rPr>
              <a:t>Westminster</a:t>
            </a:r>
            <a:r>
              <a:rPr lang="uk-UA" sz="4080" dirty="0" smtClean="0">
                <a:gradFill>
                  <a:gsLst>
                    <a:gs pos="0">
                      <a:srgbClr val="0078D7"/>
                    </a:gs>
                    <a:gs pos="100000">
                      <a:srgbClr val="0078D7"/>
                    </a:gs>
                  </a:gsLst>
                  <a:lin ang="5400000" scaled="1"/>
                </a:gradFill>
              </a:rPr>
              <a:t> (</a:t>
            </a:r>
            <a:r>
              <a:rPr lang="en-US" sz="4080" dirty="0">
                <a:gradFill>
                  <a:gsLst>
                    <a:gs pos="0">
                      <a:srgbClr val="0078D7"/>
                    </a:gs>
                    <a:gs pos="100000">
                      <a:srgbClr val="0078D7"/>
                    </a:gs>
                  </a:gsLst>
                  <a:lin ang="5400000" scaled="1"/>
                </a:gradFill>
              </a:rPr>
              <a:t>Hosted Web </a:t>
            </a:r>
            <a:r>
              <a:rPr lang="en-US" sz="4080" dirty="0" smtClean="0">
                <a:gradFill>
                  <a:gsLst>
                    <a:gs pos="0">
                      <a:srgbClr val="0078D7"/>
                    </a:gs>
                    <a:gs pos="100000">
                      <a:srgbClr val="0078D7"/>
                    </a:gs>
                  </a:gsLst>
                  <a:lin ang="5400000" scaled="1"/>
                </a:gradFill>
              </a:rPr>
              <a:t>Apps</a:t>
            </a:r>
            <a:r>
              <a:rPr lang="uk-UA" sz="4080" dirty="0" smtClean="0">
                <a:gradFill>
                  <a:gsLst>
                    <a:gs pos="0">
                      <a:srgbClr val="0078D7"/>
                    </a:gs>
                    <a:gs pos="100000">
                      <a:srgbClr val="0078D7"/>
                    </a:gs>
                  </a:gsLst>
                  <a:lin ang="5400000" scaled="1"/>
                </a:gradFill>
              </a:rPr>
              <a:t>)</a:t>
            </a:r>
            <a:endParaRPr lang="en-US" sz="4080" dirty="0">
              <a:gradFill>
                <a:gsLst>
                  <a:gs pos="0">
                    <a:srgbClr val="00188F"/>
                  </a:gs>
                  <a:gs pos="100000">
                    <a:srgbClr val="00188F"/>
                  </a:gs>
                </a:gsLst>
                <a:lin ang="5400000" scaled="1"/>
              </a:gradFill>
            </a:endParaRPr>
          </a:p>
        </p:txBody>
      </p:sp>
      <p:sp>
        <p:nvSpPr>
          <p:cNvPr id="7" name="Rectangle 6"/>
          <p:cNvSpPr/>
          <p:nvPr/>
        </p:nvSpPr>
        <p:spPr>
          <a:xfrm>
            <a:off x="307041" y="789994"/>
            <a:ext cx="9561537" cy="400110"/>
          </a:xfrm>
          <a:prstGeom prst="rect">
            <a:avLst/>
          </a:prstGeom>
        </p:spPr>
        <p:txBody>
          <a:bodyPr wrap="square">
            <a:spAutoFit/>
          </a:bodyPr>
          <a:lstStyle/>
          <a:p>
            <a:r>
              <a:rPr lang="en-US" sz="2000" dirty="0" smtClean="0">
                <a:solidFill>
                  <a:srgbClr val="404040">
                    <a:lumMod val="75000"/>
                  </a:srgbClr>
                </a:solidFill>
              </a:rPr>
              <a:t>Invoke UWP API from remote JavaScript code</a:t>
            </a:r>
            <a:endParaRPr lang="en-US" sz="1836" dirty="0">
              <a:solidFill>
                <a:srgbClr val="737373"/>
              </a:solidFill>
            </a:endParaRPr>
          </a:p>
        </p:txBody>
      </p:sp>
    </p:spTree>
    <p:extLst>
      <p:ext uri="{BB962C8B-B14F-4D97-AF65-F5344CB8AC3E}">
        <p14:creationId xmlns:p14="http://schemas.microsoft.com/office/powerpoint/2010/main" val="3839588989"/>
      </p:ext>
    </p:extLst>
  </p:cSld>
  <p:clrMapOvr>
    <a:masterClrMapping/>
  </p:clrMapOvr>
  <p:transition>
    <p:fad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p:txBody>
          <a:bodyPr/>
          <a:lstStyle/>
          <a:p>
            <a:r>
              <a:rPr lang="en-US" sz="2800" b="1" dirty="0" smtClean="0">
                <a:solidFill>
                  <a:schemeClr val="tx1">
                    <a:lumMod val="75000"/>
                  </a:schemeClr>
                </a:solidFill>
              </a:rPr>
              <a:t>Oleksandr </a:t>
            </a:r>
            <a:r>
              <a:rPr lang="en-US" sz="2800" b="1" dirty="0" err="1" smtClean="0">
                <a:solidFill>
                  <a:schemeClr val="tx1">
                    <a:lumMod val="75000"/>
                  </a:schemeClr>
                </a:solidFill>
              </a:rPr>
              <a:t>Krakovetskyi</a:t>
            </a:r>
            <a:endParaRPr lang="en-US" sz="2800" b="1" dirty="0" smtClean="0">
              <a:solidFill>
                <a:schemeClr val="tx1">
                  <a:lumMod val="75000"/>
                </a:schemeClr>
              </a:solidFill>
            </a:endParaRPr>
          </a:p>
          <a:p>
            <a:r>
              <a:rPr lang="en-US" sz="2800" dirty="0" smtClean="0">
                <a:solidFill>
                  <a:schemeClr val="tx1">
                    <a:lumMod val="75000"/>
                  </a:schemeClr>
                </a:solidFill>
              </a:rPr>
              <a:t>CEO DevRain Solutions</a:t>
            </a:r>
          </a:p>
          <a:p>
            <a:r>
              <a:rPr lang="en-US" sz="2800" dirty="0" smtClean="0">
                <a:solidFill>
                  <a:schemeClr val="tx1">
                    <a:lumMod val="75000"/>
                  </a:schemeClr>
                </a:solidFill>
              </a:rPr>
              <a:t>alex.krakovetskiy@devrain.com</a:t>
            </a:r>
            <a:endParaRPr lang="en-US" sz="2800" dirty="0">
              <a:solidFill>
                <a:schemeClr val="tx1">
                  <a:lumMod val="75000"/>
                </a:schemeClr>
              </a:solidFill>
            </a:endParaRPr>
          </a:p>
        </p:txBody>
      </p:sp>
      <p:sp>
        <p:nvSpPr>
          <p:cNvPr id="3" name="Title 2"/>
          <p:cNvSpPr>
            <a:spLocks noGrp="1"/>
          </p:cNvSpPr>
          <p:nvPr>
            <p:ph type="ctrTitle"/>
          </p:nvPr>
        </p:nvSpPr>
        <p:spPr/>
        <p:txBody>
          <a:bodyPr/>
          <a:lstStyle/>
          <a:p>
            <a:pPr algn="ctr"/>
            <a:r>
              <a:rPr lang="en-US" sz="4800" dirty="0" smtClean="0"/>
              <a:t>Q&amp;A</a:t>
            </a:r>
            <a:endParaRPr lang="en-US" sz="4800" dirty="0"/>
          </a:p>
        </p:txBody>
      </p:sp>
    </p:spTree>
    <p:extLst>
      <p:ext uri="{BB962C8B-B14F-4D97-AF65-F5344CB8AC3E}">
        <p14:creationId xmlns:p14="http://schemas.microsoft.com/office/powerpoint/2010/main" val="3807471434"/>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a:endCxn id="64" idx="2"/>
          </p:cNvCxnSpPr>
          <p:nvPr/>
        </p:nvCxnSpPr>
        <p:spPr>
          <a:xfrm flipV="1">
            <a:off x="1088919" y="1418555"/>
            <a:ext cx="10103203" cy="684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8" name="Oval 7"/>
          <p:cNvSpPr/>
          <p:nvPr/>
        </p:nvSpPr>
        <p:spPr>
          <a:xfrm>
            <a:off x="1011202" y="1301980"/>
            <a:ext cx="233151" cy="233151"/>
          </a:xfrm>
          <a:prstGeom prst="ellipse">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73"/>
            <a:endParaRPr lang="en-US" sz="1428">
              <a:solidFill>
                <a:prstClr val="white"/>
              </a:solidFill>
              <a:latin typeface="Segoe UI"/>
            </a:endParaRPr>
          </a:p>
        </p:txBody>
      </p:sp>
      <p:sp>
        <p:nvSpPr>
          <p:cNvPr id="9" name="TextBox 8"/>
          <p:cNvSpPr txBox="1"/>
          <p:nvPr/>
        </p:nvSpPr>
        <p:spPr>
          <a:xfrm>
            <a:off x="778051" y="896597"/>
            <a:ext cx="699453" cy="224114"/>
          </a:xfrm>
          <a:prstGeom prst="rect">
            <a:avLst/>
          </a:prstGeom>
          <a:noFill/>
        </p:spPr>
        <p:txBody>
          <a:bodyPr wrap="square" lIns="0" tIns="0" rIns="0" bIns="0" rtlCol="0">
            <a:spAutoFit/>
          </a:bodyPr>
          <a:lstStyle/>
          <a:p>
            <a:pPr algn="ctr" defTabSz="932573"/>
            <a:r>
              <a:rPr lang="en-US" sz="1428" dirty="0">
                <a:solidFill>
                  <a:srgbClr val="737373"/>
                </a:solidFill>
                <a:latin typeface="Segoe UI Semilight" panose="020B0402040204020203" pitchFamily="34" charset="0"/>
                <a:cs typeface="Segoe UI Semilight" panose="020B0402040204020203" pitchFamily="34" charset="0"/>
              </a:rPr>
              <a:t>1995</a:t>
            </a:r>
          </a:p>
        </p:txBody>
      </p:sp>
      <p:grpSp>
        <p:nvGrpSpPr>
          <p:cNvPr id="39" name="Group 38"/>
          <p:cNvGrpSpPr/>
          <p:nvPr/>
        </p:nvGrpSpPr>
        <p:grpSpPr>
          <a:xfrm>
            <a:off x="1880320" y="1362910"/>
            <a:ext cx="296637" cy="299503"/>
            <a:chOff x="2240339" y="3733800"/>
            <a:chExt cx="290846" cy="293657"/>
          </a:xfrm>
        </p:grpSpPr>
        <p:sp>
          <p:nvSpPr>
            <p:cNvPr id="37" name="Oval 36"/>
            <p:cNvSpPr/>
            <p:nvPr/>
          </p:nvSpPr>
          <p:spPr>
            <a:xfrm>
              <a:off x="2329744" y="3733800"/>
              <a:ext cx="122599" cy="12382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73"/>
              <a:endParaRPr lang="en-US" sz="1428" dirty="0">
                <a:solidFill>
                  <a:prstClr val="white"/>
                </a:solidFill>
                <a:latin typeface="Segoe UI"/>
              </a:endParaRPr>
            </a:p>
          </p:txBody>
        </p:sp>
        <p:sp>
          <p:nvSpPr>
            <p:cNvPr id="38" name="TextBox 37"/>
            <p:cNvSpPr txBox="1"/>
            <p:nvPr/>
          </p:nvSpPr>
          <p:spPr>
            <a:xfrm>
              <a:off x="2240339" y="3886200"/>
              <a:ext cx="290846" cy="141257"/>
            </a:xfrm>
            <a:prstGeom prst="rect">
              <a:avLst/>
            </a:prstGeom>
            <a:noFill/>
          </p:spPr>
          <p:txBody>
            <a:bodyPr wrap="square" lIns="0" tIns="0" rIns="0" bIns="0" rtlCol="0">
              <a:spAutoFit/>
            </a:bodyPr>
            <a:lstStyle/>
            <a:p>
              <a:pPr algn="ctr" defTabSz="932573"/>
              <a:r>
                <a:rPr lang="en-US" sz="918" dirty="0">
                  <a:solidFill>
                    <a:srgbClr val="737373"/>
                  </a:solidFill>
                  <a:latin typeface="Segoe UI"/>
                </a:rPr>
                <a:t>3</a:t>
              </a:r>
              <a:endParaRPr lang="en-US" sz="1428" dirty="0">
                <a:solidFill>
                  <a:srgbClr val="737373"/>
                </a:solidFill>
                <a:latin typeface="Segoe UI"/>
              </a:endParaRPr>
            </a:p>
          </p:txBody>
        </p:sp>
      </p:grpSp>
      <p:grpSp>
        <p:nvGrpSpPr>
          <p:cNvPr id="40" name="Group 39"/>
          <p:cNvGrpSpPr/>
          <p:nvPr/>
        </p:nvGrpSpPr>
        <p:grpSpPr>
          <a:xfrm>
            <a:off x="2410108" y="1362910"/>
            <a:ext cx="296637" cy="299503"/>
            <a:chOff x="2240339" y="3733800"/>
            <a:chExt cx="290846" cy="293657"/>
          </a:xfrm>
        </p:grpSpPr>
        <p:sp>
          <p:nvSpPr>
            <p:cNvPr id="41" name="Oval 40"/>
            <p:cNvSpPr/>
            <p:nvPr/>
          </p:nvSpPr>
          <p:spPr>
            <a:xfrm>
              <a:off x="2329744" y="3733800"/>
              <a:ext cx="122599" cy="12382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73"/>
              <a:endParaRPr lang="en-US" sz="1428" dirty="0">
                <a:solidFill>
                  <a:prstClr val="white"/>
                </a:solidFill>
                <a:latin typeface="Segoe UI"/>
              </a:endParaRPr>
            </a:p>
          </p:txBody>
        </p:sp>
        <p:sp>
          <p:nvSpPr>
            <p:cNvPr id="42" name="TextBox 41"/>
            <p:cNvSpPr txBox="1"/>
            <p:nvPr/>
          </p:nvSpPr>
          <p:spPr>
            <a:xfrm>
              <a:off x="2240339" y="3886200"/>
              <a:ext cx="290846" cy="141257"/>
            </a:xfrm>
            <a:prstGeom prst="rect">
              <a:avLst/>
            </a:prstGeom>
            <a:noFill/>
          </p:spPr>
          <p:txBody>
            <a:bodyPr wrap="square" lIns="0" tIns="0" rIns="0" bIns="0" rtlCol="0">
              <a:spAutoFit/>
            </a:bodyPr>
            <a:lstStyle/>
            <a:p>
              <a:pPr algn="ctr" defTabSz="932573"/>
              <a:r>
                <a:rPr lang="en-US" sz="918" dirty="0">
                  <a:solidFill>
                    <a:srgbClr val="737373"/>
                  </a:solidFill>
                  <a:latin typeface="Segoe UI"/>
                </a:rPr>
                <a:t>4</a:t>
              </a:r>
              <a:endParaRPr lang="en-US" sz="1428" dirty="0">
                <a:solidFill>
                  <a:srgbClr val="737373"/>
                </a:solidFill>
                <a:latin typeface="Segoe UI"/>
              </a:endParaRPr>
            </a:p>
          </p:txBody>
        </p:sp>
      </p:grpSp>
      <p:grpSp>
        <p:nvGrpSpPr>
          <p:cNvPr id="43" name="Group 42"/>
          <p:cNvGrpSpPr/>
          <p:nvPr/>
        </p:nvGrpSpPr>
        <p:grpSpPr>
          <a:xfrm>
            <a:off x="1244354" y="1362910"/>
            <a:ext cx="296637" cy="299503"/>
            <a:chOff x="2240339" y="3733800"/>
            <a:chExt cx="290846" cy="293657"/>
          </a:xfrm>
        </p:grpSpPr>
        <p:sp>
          <p:nvSpPr>
            <p:cNvPr id="44" name="Oval 43"/>
            <p:cNvSpPr/>
            <p:nvPr/>
          </p:nvSpPr>
          <p:spPr>
            <a:xfrm>
              <a:off x="2329744" y="3733800"/>
              <a:ext cx="122599" cy="12382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73"/>
              <a:endParaRPr lang="en-US" sz="1428" dirty="0">
                <a:solidFill>
                  <a:prstClr val="white"/>
                </a:solidFill>
                <a:latin typeface="Segoe UI"/>
              </a:endParaRPr>
            </a:p>
          </p:txBody>
        </p:sp>
        <p:sp>
          <p:nvSpPr>
            <p:cNvPr id="45" name="TextBox 44"/>
            <p:cNvSpPr txBox="1"/>
            <p:nvPr/>
          </p:nvSpPr>
          <p:spPr>
            <a:xfrm>
              <a:off x="2240339" y="3886200"/>
              <a:ext cx="290846" cy="141257"/>
            </a:xfrm>
            <a:prstGeom prst="rect">
              <a:avLst/>
            </a:prstGeom>
            <a:noFill/>
          </p:spPr>
          <p:txBody>
            <a:bodyPr wrap="square" lIns="0" tIns="0" rIns="0" bIns="0" rtlCol="0">
              <a:spAutoFit/>
            </a:bodyPr>
            <a:lstStyle/>
            <a:p>
              <a:pPr algn="ctr" defTabSz="932573"/>
              <a:r>
                <a:rPr lang="en-US" sz="918" dirty="0">
                  <a:solidFill>
                    <a:srgbClr val="737373"/>
                  </a:solidFill>
                  <a:latin typeface="Segoe UI"/>
                </a:rPr>
                <a:t>1</a:t>
              </a:r>
              <a:endParaRPr lang="en-US" sz="1428" dirty="0">
                <a:solidFill>
                  <a:srgbClr val="737373"/>
                </a:solidFill>
                <a:latin typeface="Segoe UI"/>
              </a:endParaRPr>
            </a:p>
          </p:txBody>
        </p:sp>
      </p:grpSp>
      <p:grpSp>
        <p:nvGrpSpPr>
          <p:cNvPr id="46" name="Group 45"/>
          <p:cNvGrpSpPr/>
          <p:nvPr/>
        </p:nvGrpSpPr>
        <p:grpSpPr>
          <a:xfrm>
            <a:off x="1414019" y="1362910"/>
            <a:ext cx="296637" cy="299503"/>
            <a:chOff x="2240339" y="3733800"/>
            <a:chExt cx="290846" cy="293657"/>
          </a:xfrm>
        </p:grpSpPr>
        <p:sp>
          <p:nvSpPr>
            <p:cNvPr id="47" name="Oval 46"/>
            <p:cNvSpPr/>
            <p:nvPr/>
          </p:nvSpPr>
          <p:spPr>
            <a:xfrm>
              <a:off x="2329744" y="3733800"/>
              <a:ext cx="122599" cy="12382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73"/>
              <a:endParaRPr lang="en-US" sz="1428" dirty="0">
                <a:solidFill>
                  <a:prstClr val="white"/>
                </a:solidFill>
                <a:latin typeface="Segoe UI"/>
              </a:endParaRPr>
            </a:p>
          </p:txBody>
        </p:sp>
        <p:sp>
          <p:nvSpPr>
            <p:cNvPr id="48" name="TextBox 47"/>
            <p:cNvSpPr txBox="1"/>
            <p:nvPr/>
          </p:nvSpPr>
          <p:spPr>
            <a:xfrm>
              <a:off x="2240339" y="3886200"/>
              <a:ext cx="290846" cy="141257"/>
            </a:xfrm>
            <a:prstGeom prst="rect">
              <a:avLst/>
            </a:prstGeom>
            <a:noFill/>
          </p:spPr>
          <p:txBody>
            <a:bodyPr wrap="square" lIns="0" tIns="0" rIns="0" bIns="0" rtlCol="0">
              <a:spAutoFit/>
            </a:bodyPr>
            <a:lstStyle/>
            <a:p>
              <a:pPr algn="ctr" defTabSz="932573"/>
              <a:r>
                <a:rPr lang="en-US" sz="918" dirty="0">
                  <a:solidFill>
                    <a:srgbClr val="737373"/>
                  </a:solidFill>
                  <a:latin typeface="Segoe UI"/>
                </a:rPr>
                <a:t>2</a:t>
              </a:r>
              <a:endParaRPr lang="en-US" sz="1428" dirty="0">
                <a:solidFill>
                  <a:srgbClr val="737373"/>
                </a:solidFill>
                <a:latin typeface="Segoe UI"/>
              </a:endParaRPr>
            </a:p>
          </p:txBody>
        </p:sp>
      </p:grpSp>
      <p:grpSp>
        <p:nvGrpSpPr>
          <p:cNvPr id="49" name="Group 48"/>
          <p:cNvGrpSpPr/>
          <p:nvPr/>
        </p:nvGrpSpPr>
        <p:grpSpPr>
          <a:xfrm>
            <a:off x="3366657" y="1362910"/>
            <a:ext cx="296637" cy="299503"/>
            <a:chOff x="2240339" y="3733800"/>
            <a:chExt cx="290846" cy="293657"/>
          </a:xfrm>
        </p:grpSpPr>
        <p:sp>
          <p:nvSpPr>
            <p:cNvPr id="50" name="Oval 49"/>
            <p:cNvSpPr/>
            <p:nvPr/>
          </p:nvSpPr>
          <p:spPr>
            <a:xfrm>
              <a:off x="2329744" y="3733800"/>
              <a:ext cx="122599" cy="12382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73"/>
              <a:endParaRPr lang="en-US" sz="1428" dirty="0">
                <a:solidFill>
                  <a:prstClr val="white"/>
                </a:solidFill>
                <a:latin typeface="Segoe UI"/>
              </a:endParaRPr>
            </a:p>
          </p:txBody>
        </p:sp>
        <p:sp>
          <p:nvSpPr>
            <p:cNvPr id="51" name="TextBox 50"/>
            <p:cNvSpPr txBox="1"/>
            <p:nvPr/>
          </p:nvSpPr>
          <p:spPr>
            <a:xfrm>
              <a:off x="2240339" y="3886200"/>
              <a:ext cx="290846" cy="141257"/>
            </a:xfrm>
            <a:prstGeom prst="rect">
              <a:avLst/>
            </a:prstGeom>
            <a:noFill/>
          </p:spPr>
          <p:txBody>
            <a:bodyPr wrap="square" lIns="0" tIns="0" rIns="0" bIns="0" rtlCol="0">
              <a:spAutoFit/>
            </a:bodyPr>
            <a:lstStyle/>
            <a:p>
              <a:pPr algn="ctr" defTabSz="932573"/>
              <a:r>
                <a:rPr lang="en-US" sz="918" dirty="0">
                  <a:solidFill>
                    <a:srgbClr val="737373"/>
                  </a:solidFill>
                  <a:latin typeface="Segoe UI"/>
                </a:rPr>
                <a:t>5.5</a:t>
              </a:r>
              <a:endParaRPr lang="en-US" sz="1428" dirty="0">
                <a:solidFill>
                  <a:srgbClr val="737373"/>
                </a:solidFill>
                <a:latin typeface="Segoe UI"/>
              </a:endParaRPr>
            </a:p>
          </p:txBody>
        </p:sp>
      </p:grpSp>
      <p:grpSp>
        <p:nvGrpSpPr>
          <p:cNvPr id="52" name="Group 51"/>
          <p:cNvGrpSpPr/>
          <p:nvPr/>
        </p:nvGrpSpPr>
        <p:grpSpPr>
          <a:xfrm>
            <a:off x="3818728" y="1362910"/>
            <a:ext cx="296637" cy="299503"/>
            <a:chOff x="2240339" y="3733800"/>
            <a:chExt cx="290846" cy="293657"/>
          </a:xfrm>
        </p:grpSpPr>
        <p:sp>
          <p:nvSpPr>
            <p:cNvPr id="53" name="Oval 52"/>
            <p:cNvSpPr/>
            <p:nvPr/>
          </p:nvSpPr>
          <p:spPr>
            <a:xfrm>
              <a:off x="2329744" y="3733800"/>
              <a:ext cx="122599" cy="12382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73"/>
              <a:endParaRPr lang="en-US" sz="1428" dirty="0">
                <a:solidFill>
                  <a:prstClr val="white"/>
                </a:solidFill>
                <a:latin typeface="Segoe UI"/>
              </a:endParaRPr>
            </a:p>
          </p:txBody>
        </p:sp>
        <p:sp>
          <p:nvSpPr>
            <p:cNvPr id="54" name="TextBox 53"/>
            <p:cNvSpPr txBox="1"/>
            <p:nvPr/>
          </p:nvSpPr>
          <p:spPr>
            <a:xfrm>
              <a:off x="2240339" y="3886200"/>
              <a:ext cx="290846" cy="141257"/>
            </a:xfrm>
            <a:prstGeom prst="rect">
              <a:avLst/>
            </a:prstGeom>
            <a:noFill/>
          </p:spPr>
          <p:txBody>
            <a:bodyPr wrap="square" lIns="0" tIns="0" rIns="0" bIns="0" rtlCol="0">
              <a:spAutoFit/>
            </a:bodyPr>
            <a:lstStyle/>
            <a:p>
              <a:pPr algn="ctr" defTabSz="932573"/>
              <a:r>
                <a:rPr lang="en-US" sz="918" dirty="0">
                  <a:solidFill>
                    <a:srgbClr val="737373"/>
                  </a:solidFill>
                  <a:latin typeface="Segoe UI"/>
                </a:rPr>
                <a:t>6</a:t>
              </a:r>
              <a:endParaRPr lang="en-US" sz="1428" dirty="0">
                <a:solidFill>
                  <a:srgbClr val="737373"/>
                </a:solidFill>
                <a:latin typeface="Segoe UI"/>
              </a:endParaRPr>
            </a:p>
          </p:txBody>
        </p:sp>
      </p:grpSp>
      <p:grpSp>
        <p:nvGrpSpPr>
          <p:cNvPr id="55" name="Group 54"/>
          <p:cNvGrpSpPr/>
          <p:nvPr/>
        </p:nvGrpSpPr>
        <p:grpSpPr>
          <a:xfrm>
            <a:off x="3026646" y="1362910"/>
            <a:ext cx="296637" cy="299503"/>
            <a:chOff x="2240339" y="3733800"/>
            <a:chExt cx="290846" cy="293657"/>
          </a:xfrm>
        </p:grpSpPr>
        <p:sp>
          <p:nvSpPr>
            <p:cNvPr id="56" name="Oval 55"/>
            <p:cNvSpPr/>
            <p:nvPr/>
          </p:nvSpPr>
          <p:spPr>
            <a:xfrm>
              <a:off x="2329744" y="3733800"/>
              <a:ext cx="122599" cy="12382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73"/>
              <a:endParaRPr lang="en-US" sz="1428" dirty="0">
                <a:solidFill>
                  <a:prstClr val="white"/>
                </a:solidFill>
                <a:latin typeface="Segoe UI"/>
              </a:endParaRPr>
            </a:p>
          </p:txBody>
        </p:sp>
        <p:sp>
          <p:nvSpPr>
            <p:cNvPr id="57" name="TextBox 56"/>
            <p:cNvSpPr txBox="1"/>
            <p:nvPr/>
          </p:nvSpPr>
          <p:spPr>
            <a:xfrm>
              <a:off x="2240339" y="3886200"/>
              <a:ext cx="290846" cy="141257"/>
            </a:xfrm>
            <a:prstGeom prst="rect">
              <a:avLst/>
            </a:prstGeom>
            <a:noFill/>
          </p:spPr>
          <p:txBody>
            <a:bodyPr wrap="square" lIns="0" tIns="0" rIns="0" bIns="0" rtlCol="0">
              <a:spAutoFit/>
            </a:bodyPr>
            <a:lstStyle/>
            <a:p>
              <a:pPr algn="ctr" defTabSz="932573"/>
              <a:r>
                <a:rPr lang="en-US" sz="918" dirty="0">
                  <a:solidFill>
                    <a:srgbClr val="737373"/>
                  </a:solidFill>
                  <a:latin typeface="Segoe UI"/>
                </a:rPr>
                <a:t>5</a:t>
              </a:r>
              <a:endParaRPr lang="en-US" sz="1428" dirty="0">
                <a:solidFill>
                  <a:srgbClr val="737373"/>
                </a:solidFill>
                <a:latin typeface="Segoe UI"/>
              </a:endParaRPr>
            </a:p>
          </p:txBody>
        </p:sp>
      </p:grpSp>
      <p:grpSp>
        <p:nvGrpSpPr>
          <p:cNvPr id="58" name="Group 57"/>
          <p:cNvGrpSpPr/>
          <p:nvPr/>
        </p:nvGrpSpPr>
        <p:grpSpPr>
          <a:xfrm>
            <a:off x="6698771" y="1362910"/>
            <a:ext cx="296637" cy="299503"/>
            <a:chOff x="2240339" y="3733800"/>
            <a:chExt cx="290846" cy="293657"/>
          </a:xfrm>
        </p:grpSpPr>
        <p:sp>
          <p:nvSpPr>
            <p:cNvPr id="59" name="Oval 58"/>
            <p:cNvSpPr/>
            <p:nvPr/>
          </p:nvSpPr>
          <p:spPr>
            <a:xfrm>
              <a:off x="2329744" y="3733800"/>
              <a:ext cx="122599" cy="12382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73"/>
              <a:endParaRPr lang="en-US" sz="1428" dirty="0">
                <a:solidFill>
                  <a:prstClr val="white"/>
                </a:solidFill>
                <a:latin typeface="Segoe UI"/>
              </a:endParaRPr>
            </a:p>
          </p:txBody>
        </p:sp>
        <p:sp>
          <p:nvSpPr>
            <p:cNvPr id="60" name="TextBox 59"/>
            <p:cNvSpPr txBox="1"/>
            <p:nvPr/>
          </p:nvSpPr>
          <p:spPr>
            <a:xfrm>
              <a:off x="2240339" y="3886200"/>
              <a:ext cx="290846" cy="141257"/>
            </a:xfrm>
            <a:prstGeom prst="rect">
              <a:avLst/>
            </a:prstGeom>
            <a:noFill/>
          </p:spPr>
          <p:txBody>
            <a:bodyPr wrap="square" lIns="0" tIns="0" rIns="0" bIns="0" rtlCol="0">
              <a:spAutoFit/>
            </a:bodyPr>
            <a:lstStyle/>
            <a:p>
              <a:pPr algn="ctr" defTabSz="932573"/>
              <a:r>
                <a:rPr lang="en-US" sz="918" dirty="0">
                  <a:solidFill>
                    <a:srgbClr val="737373"/>
                  </a:solidFill>
                  <a:latin typeface="Segoe UI"/>
                </a:rPr>
                <a:t>7</a:t>
              </a:r>
              <a:endParaRPr lang="en-US" sz="1428" dirty="0">
                <a:solidFill>
                  <a:srgbClr val="737373"/>
                </a:solidFill>
                <a:latin typeface="Segoe UI"/>
              </a:endParaRPr>
            </a:p>
          </p:txBody>
        </p:sp>
      </p:grpSp>
      <p:grpSp>
        <p:nvGrpSpPr>
          <p:cNvPr id="61" name="Group 60"/>
          <p:cNvGrpSpPr/>
          <p:nvPr/>
        </p:nvGrpSpPr>
        <p:grpSpPr>
          <a:xfrm>
            <a:off x="8408544" y="1362910"/>
            <a:ext cx="296637" cy="299503"/>
            <a:chOff x="2240339" y="3733800"/>
            <a:chExt cx="290846" cy="293657"/>
          </a:xfrm>
        </p:grpSpPr>
        <p:sp>
          <p:nvSpPr>
            <p:cNvPr id="62" name="Oval 61"/>
            <p:cNvSpPr/>
            <p:nvPr/>
          </p:nvSpPr>
          <p:spPr>
            <a:xfrm>
              <a:off x="2329744" y="3733800"/>
              <a:ext cx="122599" cy="12382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73"/>
              <a:endParaRPr lang="en-US" sz="1428" dirty="0">
                <a:solidFill>
                  <a:prstClr val="white"/>
                </a:solidFill>
                <a:latin typeface="Segoe UI"/>
              </a:endParaRPr>
            </a:p>
          </p:txBody>
        </p:sp>
        <p:sp>
          <p:nvSpPr>
            <p:cNvPr id="63" name="TextBox 62"/>
            <p:cNvSpPr txBox="1"/>
            <p:nvPr/>
          </p:nvSpPr>
          <p:spPr>
            <a:xfrm>
              <a:off x="2240339" y="3886200"/>
              <a:ext cx="290846" cy="141257"/>
            </a:xfrm>
            <a:prstGeom prst="rect">
              <a:avLst/>
            </a:prstGeom>
            <a:noFill/>
          </p:spPr>
          <p:txBody>
            <a:bodyPr wrap="square" lIns="0" tIns="0" rIns="0" bIns="0" rtlCol="0">
              <a:spAutoFit/>
            </a:bodyPr>
            <a:lstStyle/>
            <a:p>
              <a:pPr algn="ctr" defTabSz="932573"/>
              <a:r>
                <a:rPr lang="en-US" sz="918" dirty="0">
                  <a:solidFill>
                    <a:srgbClr val="737373"/>
                  </a:solidFill>
                  <a:latin typeface="Segoe UI"/>
                </a:rPr>
                <a:t>8</a:t>
              </a:r>
              <a:endParaRPr lang="en-US" sz="1428" dirty="0">
                <a:solidFill>
                  <a:srgbClr val="737373"/>
                </a:solidFill>
                <a:latin typeface="Segoe UI"/>
              </a:endParaRPr>
            </a:p>
          </p:txBody>
        </p:sp>
      </p:grpSp>
      <p:grpSp>
        <p:nvGrpSpPr>
          <p:cNvPr id="76" name="Group 75"/>
          <p:cNvGrpSpPr/>
          <p:nvPr/>
        </p:nvGrpSpPr>
        <p:grpSpPr>
          <a:xfrm>
            <a:off x="2725493" y="1362910"/>
            <a:ext cx="296637" cy="299503"/>
            <a:chOff x="2240339" y="3733800"/>
            <a:chExt cx="290846" cy="293657"/>
          </a:xfrm>
        </p:grpSpPr>
        <p:sp>
          <p:nvSpPr>
            <p:cNvPr id="77" name="Oval 76"/>
            <p:cNvSpPr/>
            <p:nvPr/>
          </p:nvSpPr>
          <p:spPr>
            <a:xfrm>
              <a:off x="2329744" y="3733800"/>
              <a:ext cx="122599" cy="12382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73"/>
              <a:endParaRPr lang="en-US" sz="1428" dirty="0">
                <a:solidFill>
                  <a:prstClr val="white"/>
                </a:solidFill>
                <a:latin typeface="Segoe UI"/>
              </a:endParaRPr>
            </a:p>
          </p:txBody>
        </p:sp>
        <p:sp>
          <p:nvSpPr>
            <p:cNvPr id="78" name="TextBox 77"/>
            <p:cNvSpPr txBox="1"/>
            <p:nvPr/>
          </p:nvSpPr>
          <p:spPr>
            <a:xfrm>
              <a:off x="2240339" y="3886200"/>
              <a:ext cx="290846" cy="141257"/>
            </a:xfrm>
            <a:prstGeom prst="rect">
              <a:avLst/>
            </a:prstGeom>
            <a:noFill/>
          </p:spPr>
          <p:txBody>
            <a:bodyPr wrap="square" lIns="0" tIns="0" rIns="0" bIns="0" rtlCol="0">
              <a:spAutoFit/>
            </a:bodyPr>
            <a:lstStyle/>
            <a:p>
              <a:pPr algn="ctr" defTabSz="932573"/>
              <a:r>
                <a:rPr lang="en-US" sz="918" dirty="0">
                  <a:solidFill>
                    <a:srgbClr val="737373"/>
                  </a:solidFill>
                  <a:latin typeface="Segoe UI"/>
                </a:rPr>
                <a:t>4.x</a:t>
              </a:r>
              <a:endParaRPr lang="en-US" sz="1428" dirty="0">
                <a:solidFill>
                  <a:srgbClr val="737373"/>
                </a:solidFill>
                <a:latin typeface="Segoe UI"/>
              </a:endParaRPr>
            </a:p>
          </p:txBody>
        </p:sp>
      </p:grpSp>
      <p:grpSp>
        <p:nvGrpSpPr>
          <p:cNvPr id="98" name="Group 97"/>
          <p:cNvGrpSpPr/>
          <p:nvPr/>
        </p:nvGrpSpPr>
        <p:grpSpPr>
          <a:xfrm>
            <a:off x="3809012" y="2669531"/>
            <a:ext cx="4662266" cy="3911503"/>
            <a:chOff x="4034172" y="2895600"/>
            <a:chExt cx="4298788" cy="3606555"/>
          </a:xfrm>
        </p:grpSpPr>
        <p:sp>
          <p:nvSpPr>
            <p:cNvPr id="99" name="Rectangle 98"/>
            <p:cNvSpPr/>
            <p:nvPr/>
          </p:nvSpPr>
          <p:spPr>
            <a:xfrm>
              <a:off x="4034810" y="2895673"/>
              <a:ext cx="4298150" cy="3606482"/>
            </a:xfrm>
            <a:prstGeom prst="rect">
              <a:avLst/>
            </a:prstGeom>
            <a:noFill/>
            <a:ln w="3175">
              <a:solidFill>
                <a:srgbClr val="7F7F7F"/>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73"/>
              <a:endParaRPr lang="en-US" sz="1428" dirty="0">
                <a:solidFill>
                  <a:prstClr val="white"/>
                </a:solidFill>
                <a:latin typeface="Segoe UI"/>
              </a:endParaRPr>
            </a:p>
          </p:txBody>
        </p:sp>
        <p:sp>
          <p:nvSpPr>
            <p:cNvPr id="100" name="Rectangle 99"/>
            <p:cNvSpPr/>
            <p:nvPr/>
          </p:nvSpPr>
          <p:spPr>
            <a:xfrm>
              <a:off x="4034172" y="2895600"/>
              <a:ext cx="4298788" cy="267902"/>
            </a:xfrm>
            <a:prstGeom prst="rect">
              <a:avLst/>
            </a:prstGeom>
            <a:solidFill>
              <a:schemeClr val="bg1">
                <a:lumMod val="95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73"/>
              <a:endParaRPr lang="en-US" sz="1428">
                <a:solidFill>
                  <a:prstClr val="white"/>
                </a:solidFill>
                <a:latin typeface="Segoe UI"/>
              </a:endParaRPr>
            </a:p>
          </p:txBody>
        </p:sp>
        <p:sp>
          <p:nvSpPr>
            <p:cNvPr id="101" name="Rectangle 12"/>
            <p:cNvSpPr/>
            <p:nvPr/>
          </p:nvSpPr>
          <p:spPr>
            <a:xfrm>
              <a:off x="8182978" y="2900709"/>
              <a:ext cx="71352" cy="56802"/>
            </a:xfrm>
            <a:prstGeom prst="rect">
              <a:avLst/>
            </a:prstGeom>
            <a:solidFill>
              <a:schemeClr val="bg1">
                <a:lumMod val="85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73"/>
              <a:endParaRPr lang="en-US" sz="1428">
                <a:solidFill>
                  <a:prstClr val="white"/>
                </a:solidFill>
                <a:latin typeface="Segoe UI"/>
              </a:endParaRPr>
            </a:p>
          </p:txBody>
        </p:sp>
        <p:sp>
          <p:nvSpPr>
            <p:cNvPr id="102" name="Rectangle 13"/>
            <p:cNvSpPr/>
            <p:nvPr/>
          </p:nvSpPr>
          <p:spPr>
            <a:xfrm>
              <a:off x="8103897" y="2900709"/>
              <a:ext cx="71352" cy="56802"/>
            </a:xfrm>
            <a:prstGeom prst="rect">
              <a:avLst/>
            </a:prstGeom>
            <a:solidFill>
              <a:schemeClr val="bg1">
                <a:lumMod val="85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73"/>
              <a:endParaRPr lang="en-US" sz="1428">
                <a:solidFill>
                  <a:prstClr val="white"/>
                </a:solidFill>
                <a:latin typeface="Segoe UI"/>
              </a:endParaRPr>
            </a:p>
          </p:txBody>
        </p:sp>
        <p:sp>
          <p:nvSpPr>
            <p:cNvPr id="103" name="Rectangle 14"/>
            <p:cNvSpPr/>
            <p:nvPr/>
          </p:nvSpPr>
          <p:spPr>
            <a:xfrm>
              <a:off x="8024815" y="2900709"/>
              <a:ext cx="71352" cy="56802"/>
            </a:xfrm>
            <a:prstGeom prst="rect">
              <a:avLst/>
            </a:prstGeom>
            <a:solidFill>
              <a:schemeClr val="bg1">
                <a:lumMod val="85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73"/>
              <a:endParaRPr lang="en-US" sz="1428">
                <a:solidFill>
                  <a:prstClr val="white"/>
                </a:solidFill>
                <a:latin typeface="Segoe UI"/>
              </a:endParaRPr>
            </a:p>
          </p:txBody>
        </p:sp>
        <p:sp>
          <p:nvSpPr>
            <p:cNvPr id="104" name="Rectangle 103"/>
            <p:cNvSpPr/>
            <p:nvPr/>
          </p:nvSpPr>
          <p:spPr>
            <a:xfrm>
              <a:off x="4401558" y="3034209"/>
              <a:ext cx="3472599" cy="90816"/>
            </a:xfrm>
            <a:prstGeom prst="rect">
              <a:avLst/>
            </a:prstGeom>
            <a:solidFill>
              <a:schemeClr val="bg1"/>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73"/>
              <a:endParaRPr lang="en-US" sz="1428">
                <a:solidFill>
                  <a:prstClr val="white"/>
                </a:solidFill>
                <a:latin typeface="Segoe UI"/>
              </a:endParaRPr>
            </a:p>
          </p:txBody>
        </p:sp>
        <p:sp>
          <p:nvSpPr>
            <p:cNvPr id="105" name="Oval 104"/>
            <p:cNvSpPr/>
            <p:nvPr/>
          </p:nvSpPr>
          <p:spPr>
            <a:xfrm>
              <a:off x="4237630" y="3032279"/>
              <a:ext cx="94674" cy="94675"/>
            </a:xfrm>
            <a:prstGeom prst="ellipse">
              <a:avLst/>
            </a:prstGeom>
            <a:solidFill>
              <a:schemeClr val="bg1">
                <a:lumMod val="85000"/>
              </a:schemeClr>
            </a:solidFill>
            <a:ln w="3175">
              <a:solidFill>
                <a:schemeClr val="tx1">
                  <a:lumMod val="50000"/>
                  <a:lumOff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73"/>
              <a:endParaRPr lang="en-US" sz="1428" u="sng">
                <a:solidFill>
                  <a:prstClr val="white"/>
                </a:solidFill>
                <a:latin typeface="Segoe UI"/>
              </a:endParaRPr>
            </a:p>
          </p:txBody>
        </p:sp>
        <p:sp>
          <p:nvSpPr>
            <p:cNvPr id="106" name="Oval 105"/>
            <p:cNvSpPr/>
            <p:nvPr/>
          </p:nvSpPr>
          <p:spPr>
            <a:xfrm>
              <a:off x="4097849" y="3032278"/>
              <a:ext cx="94674" cy="94675"/>
            </a:xfrm>
            <a:prstGeom prst="ellipse">
              <a:avLst/>
            </a:prstGeom>
            <a:solidFill>
              <a:schemeClr val="bg1">
                <a:lumMod val="85000"/>
              </a:schemeClr>
            </a:solidFill>
            <a:ln w="3175">
              <a:solidFill>
                <a:schemeClr val="tx1">
                  <a:lumMod val="50000"/>
                  <a:lumOff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73"/>
              <a:endParaRPr lang="en-US" sz="1428" u="sng">
                <a:solidFill>
                  <a:prstClr val="white"/>
                </a:solidFill>
                <a:latin typeface="Segoe UI"/>
              </a:endParaRPr>
            </a:p>
          </p:txBody>
        </p:sp>
      </p:grpSp>
      <p:sp>
        <p:nvSpPr>
          <p:cNvPr id="107" name="Rectangle 106"/>
          <p:cNvSpPr/>
          <p:nvPr/>
        </p:nvSpPr>
        <p:spPr>
          <a:xfrm>
            <a:off x="3919649" y="3075154"/>
            <a:ext cx="4444902" cy="3402508"/>
          </a:xfrm>
          <a:prstGeom prst="rect">
            <a:avLst/>
          </a:prstGeom>
          <a:solidFill>
            <a:srgbClr val="FFC000"/>
          </a:solidFill>
          <a:ln w="127000">
            <a:solidFill>
              <a:srgbClr val="FFC00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73"/>
            <a:endParaRPr lang="en-US" sz="1428" dirty="0">
              <a:solidFill>
                <a:srgbClr val="737373"/>
              </a:solidFill>
              <a:latin typeface="Segoe UI"/>
            </a:endParaRPr>
          </a:p>
        </p:txBody>
      </p:sp>
      <p:sp>
        <p:nvSpPr>
          <p:cNvPr id="108" name="TextBox 107"/>
          <p:cNvSpPr txBox="1"/>
          <p:nvPr/>
        </p:nvSpPr>
        <p:spPr>
          <a:xfrm>
            <a:off x="3980753" y="3186395"/>
            <a:ext cx="4319479" cy="414353"/>
          </a:xfrm>
          <a:prstGeom prst="rect">
            <a:avLst/>
          </a:prstGeom>
          <a:noFill/>
        </p:spPr>
        <p:txBody>
          <a:bodyPr wrap="square" rtlCol="0">
            <a:spAutoFit/>
          </a:bodyPr>
          <a:lstStyle/>
          <a:p>
            <a:pPr algn="ctr" defTabSz="932573"/>
            <a:r>
              <a:rPr lang="en-US" sz="2040" dirty="0">
                <a:solidFill>
                  <a:prstClr val="white"/>
                </a:solidFill>
                <a:latin typeface="Segoe UI Semibold" panose="020B0702040204020203" pitchFamily="34" charset="0"/>
                <a:cs typeface="Segoe UI Semibold" panose="020B0702040204020203" pitchFamily="34" charset="0"/>
              </a:rPr>
              <a:t>Trident</a:t>
            </a:r>
          </a:p>
        </p:txBody>
      </p:sp>
      <p:sp>
        <p:nvSpPr>
          <p:cNvPr id="4" name="Rectangle 3"/>
          <p:cNvSpPr/>
          <p:nvPr/>
        </p:nvSpPr>
        <p:spPr>
          <a:xfrm>
            <a:off x="4119881" y="3722944"/>
            <a:ext cx="918848" cy="1243471"/>
          </a:xfrm>
          <a:prstGeom prst="rect">
            <a:avLst/>
          </a:prstGeom>
          <a:ln w="57150">
            <a:solidFill>
              <a:srgbClr val="00B0F0"/>
            </a:solidFill>
          </a:ln>
        </p:spPr>
        <p:style>
          <a:lnRef idx="2">
            <a:schemeClr val="dk1"/>
          </a:lnRef>
          <a:fillRef idx="1">
            <a:schemeClr val="lt1"/>
          </a:fillRef>
          <a:effectRef idx="0">
            <a:schemeClr val="dk1"/>
          </a:effectRef>
          <a:fontRef idx="minor">
            <a:schemeClr val="dk1"/>
          </a:fontRef>
        </p:style>
        <p:txBody>
          <a:bodyPr rtlCol="0" anchor="ctr"/>
          <a:lstStyle/>
          <a:p>
            <a:pPr algn="ctr" defTabSz="932573"/>
            <a:r>
              <a:rPr lang="en-US" sz="2040" dirty="0">
                <a:solidFill>
                  <a:srgbClr val="737373"/>
                </a:solidFill>
                <a:latin typeface="Segoe UI Semilight" panose="020B0402040204020203" pitchFamily="34" charset="0"/>
                <a:cs typeface="Segoe UI Semilight" panose="020B0402040204020203" pitchFamily="34" charset="0"/>
              </a:rPr>
              <a:t>IE5</a:t>
            </a:r>
            <a:r>
              <a:rPr lang="en-US" sz="2040" dirty="0">
                <a:solidFill>
                  <a:srgbClr val="737373"/>
                </a:solidFill>
                <a:latin typeface="Segoe UI Light" panose="020B0502040204020203" pitchFamily="34" charset="0"/>
                <a:cs typeface="Segoe UI Light" panose="020B0502040204020203" pitchFamily="34" charset="0"/>
              </a:rPr>
              <a:t> </a:t>
            </a:r>
          </a:p>
          <a:p>
            <a:pPr algn="ctr" defTabSz="932573"/>
            <a:r>
              <a:rPr lang="en-US" sz="1428" dirty="0">
                <a:solidFill>
                  <a:srgbClr val="737373"/>
                </a:solidFill>
                <a:latin typeface="Segoe UI Light" panose="020B0502040204020203" pitchFamily="34" charset="0"/>
                <a:cs typeface="Segoe UI Light" panose="020B0502040204020203" pitchFamily="34" charset="0"/>
              </a:rPr>
              <a:t>Quirks</a:t>
            </a:r>
          </a:p>
        </p:txBody>
      </p:sp>
      <p:sp>
        <p:nvSpPr>
          <p:cNvPr id="109" name="Rectangle 108"/>
          <p:cNvSpPr/>
          <p:nvPr/>
        </p:nvSpPr>
        <p:spPr>
          <a:xfrm>
            <a:off x="5168268" y="3722944"/>
            <a:ext cx="918848" cy="1243471"/>
          </a:xfrm>
          <a:prstGeom prst="rect">
            <a:avLst/>
          </a:prstGeom>
          <a:ln w="57150">
            <a:solidFill>
              <a:srgbClr val="00B0F0"/>
            </a:solidFill>
          </a:ln>
        </p:spPr>
        <p:style>
          <a:lnRef idx="2">
            <a:schemeClr val="dk1"/>
          </a:lnRef>
          <a:fillRef idx="1">
            <a:schemeClr val="lt1"/>
          </a:fillRef>
          <a:effectRef idx="0">
            <a:schemeClr val="dk1"/>
          </a:effectRef>
          <a:fontRef idx="minor">
            <a:schemeClr val="dk1"/>
          </a:fontRef>
        </p:style>
        <p:txBody>
          <a:bodyPr rtlCol="0" anchor="ctr"/>
          <a:lstStyle/>
          <a:p>
            <a:pPr algn="ctr" defTabSz="932573"/>
            <a:r>
              <a:rPr lang="en-US" sz="2040" dirty="0">
                <a:solidFill>
                  <a:srgbClr val="737373"/>
                </a:solidFill>
                <a:latin typeface="Segoe UI Semilight" panose="020B0402040204020203" pitchFamily="34" charset="0"/>
                <a:cs typeface="Segoe UI Semilight" panose="020B0402040204020203" pitchFamily="34" charset="0"/>
              </a:rPr>
              <a:t>IE7</a:t>
            </a:r>
            <a:r>
              <a:rPr lang="en-US" sz="2040" dirty="0">
                <a:solidFill>
                  <a:srgbClr val="737373"/>
                </a:solidFill>
                <a:latin typeface="Segoe UI Light" panose="020B0502040204020203" pitchFamily="34" charset="0"/>
                <a:cs typeface="Segoe UI Light" panose="020B0502040204020203" pitchFamily="34" charset="0"/>
              </a:rPr>
              <a:t> </a:t>
            </a:r>
            <a:endParaRPr lang="en-US" sz="1072" dirty="0">
              <a:solidFill>
                <a:srgbClr val="737373"/>
              </a:solidFill>
              <a:latin typeface="Segoe UI Light" panose="020B0502040204020203" pitchFamily="34" charset="0"/>
              <a:cs typeface="Segoe UI Light" panose="020B0502040204020203" pitchFamily="34" charset="0"/>
            </a:endParaRPr>
          </a:p>
          <a:p>
            <a:pPr algn="ctr" defTabSz="932573"/>
            <a:r>
              <a:rPr lang="en-US" sz="1020" dirty="0" err="1">
                <a:solidFill>
                  <a:srgbClr val="737373"/>
                </a:solidFill>
                <a:latin typeface="Segoe UI Light" panose="020B0502040204020203" pitchFamily="34" charset="0"/>
                <a:cs typeface="Segoe UI Light" panose="020B0502040204020203" pitchFamily="34" charset="0"/>
              </a:rPr>
              <a:t>Compat</a:t>
            </a:r>
            <a:r>
              <a:rPr lang="en-US" sz="1020" dirty="0">
                <a:solidFill>
                  <a:srgbClr val="737373"/>
                </a:solidFill>
                <a:latin typeface="Segoe UI Light" panose="020B0502040204020203" pitchFamily="34" charset="0"/>
                <a:cs typeface="Segoe UI Light" panose="020B0502040204020203" pitchFamily="34" charset="0"/>
              </a:rPr>
              <a:t> View</a:t>
            </a:r>
          </a:p>
        </p:txBody>
      </p:sp>
      <p:sp>
        <p:nvSpPr>
          <p:cNvPr id="110" name="Rectangle 109"/>
          <p:cNvSpPr/>
          <p:nvPr/>
        </p:nvSpPr>
        <p:spPr>
          <a:xfrm>
            <a:off x="6224921" y="3722944"/>
            <a:ext cx="918848" cy="1243471"/>
          </a:xfrm>
          <a:prstGeom prst="rect">
            <a:avLst/>
          </a:prstGeom>
          <a:ln w="57150">
            <a:solidFill>
              <a:srgbClr val="00B0F0"/>
            </a:solidFill>
          </a:ln>
        </p:spPr>
        <p:style>
          <a:lnRef idx="2">
            <a:schemeClr val="dk1"/>
          </a:lnRef>
          <a:fillRef idx="1">
            <a:schemeClr val="lt1"/>
          </a:fillRef>
          <a:effectRef idx="0">
            <a:schemeClr val="dk1"/>
          </a:effectRef>
          <a:fontRef idx="minor">
            <a:schemeClr val="dk1"/>
          </a:fontRef>
        </p:style>
        <p:txBody>
          <a:bodyPr rtlCol="0" anchor="ctr"/>
          <a:lstStyle/>
          <a:p>
            <a:pPr algn="ctr" defTabSz="932573"/>
            <a:r>
              <a:rPr lang="en-US" sz="2040" dirty="0">
                <a:solidFill>
                  <a:srgbClr val="737373"/>
                </a:solidFill>
                <a:latin typeface="Segoe UI Semilight" panose="020B0402040204020203" pitchFamily="34" charset="0"/>
                <a:cs typeface="Segoe UI Semilight" panose="020B0402040204020203" pitchFamily="34" charset="0"/>
              </a:rPr>
              <a:t>IE8</a:t>
            </a:r>
          </a:p>
          <a:p>
            <a:pPr algn="ctr" defTabSz="932573"/>
            <a:r>
              <a:rPr lang="en-US" sz="1072" dirty="0">
                <a:solidFill>
                  <a:srgbClr val="737373"/>
                </a:solidFill>
                <a:latin typeface="Segoe UI Light" panose="020B0502040204020203" pitchFamily="34" charset="0"/>
                <a:cs typeface="Segoe UI Light" panose="020B0502040204020203" pitchFamily="34" charset="0"/>
              </a:rPr>
              <a:t>Standards Mode</a:t>
            </a:r>
          </a:p>
        </p:txBody>
      </p:sp>
      <p:grpSp>
        <p:nvGrpSpPr>
          <p:cNvPr id="65" name="Group 64"/>
          <p:cNvGrpSpPr/>
          <p:nvPr/>
        </p:nvGrpSpPr>
        <p:grpSpPr>
          <a:xfrm>
            <a:off x="9030279" y="1362910"/>
            <a:ext cx="296637" cy="299503"/>
            <a:chOff x="2240339" y="3733800"/>
            <a:chExt cx="290846" cy="293657"/>
          </a:xfrm>
        </p:grpSpPr>
        <p:sp>
          <p:nvSpPr>
            <p:cNvPr id="66" name="Oval 65"/>
            <p:cNvSpPr/>
            <p:nvPr/>
          </p:nvSpPr>
          <p:spPr>
            <a:xfrm>
              <a:off x="2329744" y="3733800"/>
              <a:ext cx="122599" cy="12382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73"/>
              <a:endParaRPr lang="en-US" sz="1428" dirty="0">
                <a:solidFill>
                  <a:prstClr val="white"/>
                </a:solidFill>
                <a:latin typeface="Segoe UI"/>
              </a:endParaRPr>
            </a:p>
          </p:txBody>
        </p:sp>
        <p:sp>
          <p:nvSpPr>
            <p:cNvPr id="67" name="TextBox 66"/>
            <p:cNvSpPr txBox="1"/>
            <p:nvPr/>
          </p:nvSpPr>
          <p:spPr>
            <a:xfrm>
              <a:off x="2240339" y="3886200"/>
              <a:ext cx="290846" cy="141257"/>
            </a:xfrm>
            <a:prstGeom prst="rect">
              <a:avLst/>
            </a:prstGeom>
            <a:noFill/>
          </p:spPr>
          <p:txBody>
            <a:bodyPr wrap="square" lIns="0" tIns="0" rIns="0" bIns="0" rtlCol="0">
              <a:spAutoFit/>
            </a:bodyPr>
            <a:lstStyle/>
            <a:p>
              <a:pPr algn="ctr" defTabSz="932573"/>
              <a:r>
                <a:rPr lang="en-US" sz="918" dirty="0">
                  <a:solidFill>
                    <a:srgbClr val="737373"/>
                  </a:solidFill>
                  <a:latin typeface="Segoe UI"/>
                </a:rPr>
                <a:t>9</a:t>
              </a:r>
              <a:endParaRPr lang="en-US" sz="1428" dirty="0">
                <a:solidFill>
                  <a:srgbClr val="737373"/>
                </a:solidFill>
                <a:latin typeface="Segoe UI"/>
              </a:endParaRPr>
            </a:p>
          </p:txBody>
        </p:sp>
      </p:grpSp>
      <p:pic>
        <p:nvPicPr>
          <p:cNvPr id="74" name="Picture 6" descr="C:\Users\jweber\Microsoft\Internet Explorer\Artwork\IE9 Artwork\IE-symbol_rgb_r.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788700" y="1728633"/>
            <a:ext cx="575263" cy="533787"/>
          </a:xfrm>
          <a:prstGeom prst="rect">
            <a:avLst/>
          </a:prstGeom>
          <a:noFill/>
          <a:extLst>
            <a:ext uri="{909E8E84-426E-40DD-AFC4-6F175D3DCCD1}">
              <a14:hiddenFill xmlns:a14="http://schemas.microsoft.com/office/drawing/2010/main">
                <a:solidFill>
                  <a:srgbClr val="FFFFFF"/>
                </a:solidFill>
              </a14:hiddenFill>
            </a:ext>
          </a:extLst>
        </p:spPr>
      </p:pic>
      <p:sp>
        <p:nvSpPr>
          <p:cNvPr id="75" name="Rectangle 74"/>
          <p:cNvSpPr/>
          <p:nvPr/>
        </p:nvSpPr>
        <p:spPr>
          <a:xfrm>
            <a:off x="4101065" y="5065940"/>
            <a:ext cx="918848" cy="1243471"/>
          </a:xfrm>
          <a:prstGeom prst="rect">
            <a:avLst/>
          </a:prstGeom>
          <a:ln w="57150">
            <a:solidFill>
              <a:srgbClr val="00B0F0"/>
            </a:solidFill>
          </a:ln>
        </p:spPr>
        <p:style>
          <a:lnRef idx="2">
            <a:schemeClr val="dk1"/>
          </a:lnRef>
          <a:fillRef idx="1">
            <a:schemeClr val="lt1"/>
          </a:fillRef>
          <a:effectRef idx="0">
            <a:schemeClr val="dk1"/>
          </a:effectRef>
          <a:fontRef idx="minor">
            <a:schemeClr val="dk1"/>
          </a:fontRef>
        </p:style>
        <p:txBody>
          <a:bodyPr rtlCol="0" anchor="ctr"/>
          <a:lstStyle/>
          <a:p>
            <a:pPr algn="ctr" defTabSz="932573"/>
            <a:r>
              <a:rPr lang="en-US" sz="2040" dirty="0">
                <a:solidFill>
                  <a:srgbClr val="737373"/>
                </a:solidFill>
                <a:latin typeface="Segoe UI Semilight" panose="020B0402040204020203" pitchFamily="34" charset="0"/>
                <a:cs typeface="Segoe UI Semilight" panose="020B0402040204020203" pitchFamily="34" charset="0"/>
              </a:rPr>
              <a:t>IE9</a:t>
            </a:r>
          </a:p>
          <a:p>
            <a:pPr algn="ctr" defTabSz="932573"/>
            <a:r>
              <a:rPr lang="en-US" sz="1072" dirty="0">
                <a:solidFill>
                  <a:srgbClr val="737373"/>
                </a:solidFill>
                <a:latin typeface="Segoe UI Light" panose="020B0502040204020203" pitchFamily="34" charset="0"/>
                <a:cs typeface="Segoe UI Light" panose="020B0502040204020203" pitchFamily="34" charset="0"/>
              </a:rPr>
              <a:t>Standards Mode</a:t>
            </a:r>
          </a:p>
        </p:txBody>
      </p:sp>
      <p:sp>
        <p:nvSpPr>
          <p:cNvPr id="80" name="Rectangle 79"/>
          <p:cNvSpPr/>
          <p:nvPr/>
        </p:nvSpPr>
        <p:spPr>
          <a:xfrm>
            <a:off x="5161243" y="5073581"/>
            <a:ext cx="918848" cy="1243471"/>
          </a:xfrm>
          <a:prstGeom prst="rect">
            <a:avLst/>
          </a:prstGeom>
          <a:ln w="57150">
            <a:solidFill>
              <a:srgbClr val="00B0F0"/>
            </a:solidFill>
          </a:ln>
        </p:spPr>
        <p:style>
          <a:lnRef idx="2">
            <a:schemeClr val="dk1"/>
          </a:lnRef>
          <a:fillRef idx="1">
            <a:schemeClr val="lt1"/>
          </a:fillRef>
          <a:effectRef idx="0">
            <a:schemeClr val="dk1"/>
          </a:effectRef>
          <a:fontRef idx="minor">
            <a:schemeClr val="dk1"/>
          </a:fontRef>
        </p:style>
        <p:txBody>
          <a:bodyPr rtlCol="0" anchor="ctr"/>
          <a:lstStyle/>
          <a:p>
            <a:pPr algn="ctr" defTabSz="932573"/>
            <a:r>
              <a:rPr lang="en-US" sz="2040" dirty="0">
                <a:solidFill>
                  <a:srgbClr val="737373"/>
                </a:solidFill>
                <a:latin typeface="Segoe UI Semilight" panose="020B0402040204020203" pitchFamily="34" charset="0"/>
                <a:cs typeface="Segoe UI Semilight" panose="020B0402040204020203" pitchFamily="34" charset="0"/>
              </a:rPr>
              <a:t>IE10</a:t>
            </a:r>
          </a:p>
          <a:p>
            <a:pPr algn="ctr" defTabSz="932573"/>
            <a:r>
              <a:rPr lang="en-US" sz="1072" dirty="0">
                <a:solidFill>
                  <a:srgbClr val="737373"/>
                </a:solidFill>
                <a:latin typeface="Segoe UI Light" panose="020B0502040204020203" pitchFamily="34" charset="0"/>
                <a:cs typeface="Segoe UI Light" panose="020B0502040204020203" pitchFamily="34" charset="0"/>
              </a:rPr>
              <a:t>Standards Mode</a:t>
            </a:r>
          </a:p>
        </p:txBody>
      </p:sp>
      <p:sp>
        <p:nvSpPr>
          <p:cNvPr id="81" name="Rectangle 80"/>
          <p:cNvSpPr/>
          <p:nvPr/>
        </p:nvSpPr>
        <p:spPr>
          <a:xfrm>
            <a:off x="6219054" y="5065940"/>
            <a:ext cx="918848" cy="1243471"/>
          </a:xfrm>
          <a:prstGeom prst="rect">
            <a:avLst/>
          </a:prstGeom>
          <a:ln w="57150">
            <a:solidFill>
              <a:srgbClr val="00B0F0"/>
            </a:solidFill>
          </a:ln>
        </p:spPr>
        <p:style>
          <a:lnRef idx="2">
            <a:schemeClr val="dk1"/>
          </a:lnRef>
          <a:fillRef idx="1">
            <a:schemeClr val="lt1"/>
          </a:fillRef>
          <a:effectRef idx="0">
            <a:schemeClr val="dk1"/>
          </a:effectRef>
          <a:fontRef idx="minor">
            <a:schemeClr val="dk1"/>
          </a:fontRef>
        </p:style>
        <p:txBody>
          <a:bodyPr rtlCol="0" anchor="ctr"/>
          <a:lstStyle/>
          <a:p>
            <a:pPr algn="ctr" defTabSz="932573"/>
            <a:r>
              <a:rPr lang="en-US" sz="2040" dirty="0">
                <a:solidFill>
                  <a:srgbClr val="737373"/>
                </a:solidFill>
                <a:latin typeface="Segoe UI Semilight" panose="020B0402040204020203" pitchFamily="34" charset="0"/>
                <a:cs typeface="Segoe UI Semilight" panose="020B0402040204020203" pitchFamily="34" charset="0"/>
              </a:rPr>
              <a:t>QME</a:t>
            </a:r>
          </a:p>
          <a:p>
            <a:pPr algn="ctr" defTabSz="932573"/>
            <a:r>
              <a:rPr lang="en-US" sz="1072" dirty="0">
                <a:solidFill>
                  <a:srgbClr val="737373"/>
                </a:solidFill>
                <a:latin typeface="Segoe UI Light" panose="020B0502040204020203" pitchFamily="34" charset="0"/>
                <a:cs typeface="Segoe UI Light" panose="020B0502040204020203" pitchFamily="34" charset="0"/>
              </a:rPr>
              <a:t>Quirks Mode Emulation</a:t>
            </a:r>
          </a:p>
        </p:txBody>
      </p:sp>
      <p:sp>
        <p:nvSpPr>
          <p:cNvPr id="64" name="Oval 63"/>
          <p:cNvSpPr/>
          <p:nvPr/>
        </p:nvSpPr>
        <p:spPr>
          <a:xfrm>
            <a:off x="11192121" y="1301980"/>
            <a:ext cx="233151" cy="233151"/>
          </a:xfrm>
          <a:prstGeom prst="ellipse">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73"/>
            <a:endParaRPr lang="en-US" sz="1428">
              <a:solidFill>
                <a:prstClr val="white"/>
              </a:solidFill>
              <a:latin typeface="Segoe UI"/>
            </a:endParaRPr>
          </a:p>
        </p:txBody>
      </p:sp>
      <p:sp>
        <p:nvSpPr>
          <p:cNvPr id="68" name="TextBox 67"/>
          <p:cNvSpPr txBox="1"/>
          <p:nvPr/>
        </p:nvSpPr>
        <p:spPr>
          <a:xfrm>
            <a:off x="10958970" y="896597"/>
            <a:ext cx="699453" cy="224114"/>
          </a:xfrm>
          <a:prstGeom prst="rect">
            <a:avLst/>
          </a:prstGeom>
          <a:noFill/>
        </p:spPr>
        <p:txBody>
          <a:bodyPr wrap="square" lIns="0" tIns="0" rIns="0" bIns="0" rtlCol="0">
            <a:spAutoFit/>
          </a:bodyPr>
          <a:lstStyle>
            <a:defPPr>
              <a:defRPr lang="en-US"/>
            </a:defPPr>
            <a:lvl1pPr algn="ctr">
              <a:defRPr>
                <a:latin typeface="Segoe UI Semilight" panose="020B0402040204020203" pitchFamily="34" charset="0"/>
                <a:cs typeface="Segoe UI Semilight" panose="020B0402040204020203" pitchFamily="34" charset="0"/>
              </a:defRPr>
            </a:lvl1pPr>
          </a:lstStyle>
          <a:p>
            <a:pPr defTabSz="932573"/>
            <a:r>
              <a:rPr lang="en-US" sz="1428" dirty="0">
                <a:solidFill>
                  <a:srgbClr val="737373"/>
                </a:solidFill>
              </a:rPr>
              <a:t>2015</a:t>
            </a:r>
          </a:p>
        </p:txBody>
      </p:sp>
      <p:grpSp>
        <p:nvGrpSpPr>
          <p:cNvPr id="69" name="Group 68"/>
          <p:cNvGrpSpPr/>
          <p:nvPr/>
        </p:nvGrpSpPr>
        <p:grpSpPr>
          <a:xfrm>
            <a:off x="9030279" y="1362910"/>
            <a:ext cx="296637" cy="299503"/>
            <a:chOff x="2240339" y="3733800"/>
            <a:chExt cx="290846" cy="293657"/>
          </a:xfrm>
        </p:grpSpPr>
        <p:sp>
          <p:nvSpPr>
            <p:cNvPr id="70" name="Oval 69"/>
            <p:cNvSpPr/>
            <p:nvPr/>
          </p:nvSpPr>
          <p:spPr>
            <a:xfrm>
              <a:off x="2329744" y="3733800"/>
              <a:ext cx="122599" cy="12382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73"/>
              <a:endParaRPr lang="en-US" sz="1428" dirty="0">
                <a:solidFill>
                  <a:prstClr val="white"/>
                </a:solidFill>
                <a:latin typeface="Segoe UI"/>
              </a:endParaRPr>
            </a:p>
          </p:txBody>
        </p:sp>
        <p:sp>
          <p:nvSpPr>
            <p:cNvPr id="71" name="TextBox 70"/>
            <p:cNvSpPr txBox="1"/>
            <p:nvPr/>
          </p:nvSpPr>
          <p:spPr>
            <a:xfrm>
              <a:off x="2240339" y="3886200"/>
              <a:ext cx="290846" cy="141257"/>
            </a:xfrm>
            <a:prstGeom prst="rect">
              <a:avLst/>
            </a:prstGeom>
            <a:noFill/>
          </p:spPr>
          <p:txBody>
            <a:bodyPr wrap="square" lIns="0" tIns="0" rIns="0" bIns="0" rtlCol="0">
              <a:spAutoFit/>
            </a:bodyPr>
            <a:lstStyle/>
            <a:p>
              <a:pPr algn="ctr" defTabSz="932573"/>
              <a:r>
                <a:rPr lang="en-US" sz="918" dirty="0">
                  <a:solidFill>
                    <a:srgbClr val="737373"/>
                  </a:solidFill>
                  <a:latin typeface="Segoe UI"/>
                </a:rPr>
                <a:t>9</a:t>
              </a:r>
              <a:endParaRPr lang="en-US" sz="1428" dirty="0">
                <a:solidFill>
                  <a:srgbClr val="737373"/>
                </a:solidFill>
                <a:latin typeface="Segoe UI"/>
              </a:endParaRPr>
            </a:p>
          </p:txBody>
        </p:sp>
      </p:grpSp>
      <p:grpSp>
        <p:nvGrpSpPr>
          <p:cNvPr id="72" name="Group 71"/>
          <p:cNvGrpSpPr/>
          <p:nvPr/>
        </p:nvGrpSpPr>
        <p:grpSpPr>
          <a:xfrm>
            <a:off x="9492065" y="1362910"/>
            <a:ext cx="296637" cy="299503"/>
            <a:chOff x="2240339" y="3733800"/>
            <a:chExt cx="290846" cy="293657"/>
          </a:xfrm>
        </p:grpSpPr>
        <p:sp>
          <p:nvSpPr>
            <p:cNvPr id="73" name="Oval 72"/>
            <p:cNvSpPr/>
            <p:nvPr/>
          </p:nvSpPr>
          <p:spPr>
            <a:xfrm>
              <a:off x="2329744" y="3733800"/>
              <a:ext cx="122599" cy="12382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73"/>
              <a:endParaRPr lang="en-US" sz="1428" dirty="0">
                <a:solidFill>
                  <a:prstClr val="white"/>
                </a:solidFill>
                <a:latin typeface="Segoe UI"/>
              </a:endParaRPr>
            </a:p>
          </p:txBody>
        </p:sp>
        <p:sp>
          <p:nvSpPr>
            <p:cNvPr id="79" name="TextBox 78"/>
            <p:cNvSpPr txBox="1"/>
            <p:nvPr/>
          </p:nvSpPr>
          <p:spPr>
            <a:xfrm>
              <a:off x="2240339" y="3886200"/>
              <a:ext cx="290846" cy="141257"/>
            </a:xfrm>
            <a:prstGeom prst="rect">
              <a:avLst/>
            </a:prstGeom>
            <a:noFill/>
          </p:spPr>
          <p:txBody>
            <a:bodyPr wrap="square" lIns="0" tIns="0" rIns="0" bIns="0" rtlCol="0">
              <a:spAutoFit/>
            </a:bodyPr>
            <a:lstStyle/>
            <a:p>
              <a:pPr algn="ctr" defTabSz="932573"/>
              <a:r>
                <a:rPr lang="en-US" sz="918" dirty="0">
                  <a:solidFill>
                    <a:srgbClr val="737373"/>
                  </a:solidFill>
                  <a:latin typeface="Segoe UI"/>
                </a:rPr>
                <a:t>10</a:t>
              </a:r>
              <a:endParaRPr lang="en-US" sz="1428" dirty="0">
                <a:solidFill>
                  <a:srgbClr val="737373"/>
                </a:solidFill>
                <a:latin typeface="Segoe UI"/>
              </a:endParaRPr>
            </a:p>
          </p:txBody>
        </p:sp>
      </p:grpSp>
      <p:grpSp>
        <p:nvGrpSpPr>
          <p:cNvPr id="82" name="Group 81"/>
          <p:cNvGrpSpPr/>
          <p:nvPr/>
        </p:nvGrpSpPr>
        <p:grpSpPr>
          <a:xfrm>
            <a:off x="9948652" y="1362910"/>
            <a:ext cx="296637" cy="299503"/>
            <a:chOff x="2240339" y="3733800"/>
            <a:chExt cx="290846" cy="293657"/>
          </a:xfrm>
        </p:grpSpPr>
        <p:sp>
          <p:nvSpPr>
            <p:cNvPr id="83" name="Oval 82"/>
            <p:cNvSpPr/>
            <p:nvPr/>
          </p:nvSpPr>
          <p:spPr>
            <a:xfrm>
              <a:off x="2329744" y="3733800"/>
              <a:ext cx="122599" cy="12382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73"/>
              <a:endParaRPr lang="en-US" sz="1428" dirty="0">
                <a:solidFill>
                  <a:prstClr val="white"/>
                </a:solidFill>
                <a:latin typeface="Segoe UI"/>
              </a:endParaRPr>
            </a:p>
          </p:txBody>
        </p:sp>
        <p:sp>
          <p:nvSpPr>
            <p:cNvPr id="84" name="TextBox 83"/>
            <p:cNvSpPr txBox="1"/>
            <p:nvPr/>
          </p:nvSpPr>
          <p:spPr>
            <a:xfrm>
              <a:off x="2240339" y="3886200"/>
              <a:ext cx="290846" cy="141257"/>
            </a:xfrm>
            <a:prstGeom prst="rect">
              <a:avLst/>
            </a:prstGeom>
            <a:noFill/>
          </p:spPr>
          <p:txBody>
            <a:bodyPr wrap="square" lIns="0" tIns="0" rIns="0" bIns="0" rtlCol="0">
              <a:spAutoFit/>
            </a:bodyPr>
            <a:lstStyle/>
            <a:p>
              <a:pPr algn="ctr" defTabSz="932573"/>
              <a:r>
                <a:rPr lang="en-US" sz="918" dirty="0">
                  <a:solidFill>
                    <a:srgbClr val="737373"/>
                  </a:solidFill>
                  <a:latin typeface="Segoe UI"/>
                </a:rPr>
                <a:t>11</a:t>
              </a:r>
              <a:endParaRPr lang="en-US" sz="1428" dirty="0">
                <a:solidFill>
                  <a:srgbClr val="737373"/>
                </a:solidFill>
                <a:latin typeface="Segoe UI"/>
              </a:endParaRPr>
            </a:p>
          </p:txBody>
        </p:sp>
      </p:grpSp>
      <p:sp>
        <p:nvSpPr>
          <p:cNvPr id="88" name="TextBox 87"/>
          <p:cNvSpPr txBox="1"/>
          <p:nvPr/>
        </p:nvSpPr>
        <p:spPr>
          <a:xfrm>
            <a:off x="923331" y="4692130"/>
            <a:ext cx="2395477" cy="414353"/>
          </a:xfrm>
          <a:prstGeom prst="rect">
            <a:avLst/>
          </a:prstGeom>
          <a:noFill/>
        </p:spPr>
        <p:txBody>
          <a:bodyPr wrap="none" rtlCol="0">
            <a:spAutoFit/>
          </a:bodyPr>
          <a:lstStyle/>
          <a:p>
            <a:pPr defTabSz="932573"/>
            <a:r>
              <a:rPr lang="en-US" sz="2040" dirty="0">
                <a:solidFill>
                  <a:srgbClr val="737373"/>
                </a:solidFill>
                <a:latin typeface="Consolas" panose="020B0609020204030204" pitchFamily="49" charset="0"/>
                <a:cs typeface="Consolas" panose="020B0609020204030204" pitchFamily="49" charset="0"/>
              </a:rPr>
              <a:t>x-</a:t>
            </a:r>
            <a:r>
              <a:rPr lang="en-US" sz="2040" dirty="0" err="1">
                <a:solidFill>
                  <a:srgbClr val="737373"/>
                </a:solidFill>
                <a:latin typeface="Consolas" panose="020B0609020204030204" pitchFamily="49" charset="0"/>
                <a:cs typeface="Consolas" panose="020B0609020204030204" pitchFamily="49" charset="0"/>
              </a:rPr>
              <a:t>ua</a:t>
            </a:r>
            <a:r>
              <a:rPr lang="en-US" sz="2040" dirty="0">
                <a:solidFill>
                  <a:srgbClr val="737373"/>
                </a:solidFill>
                <a:latin typeface="Consolas" panose="020B0609020204030204" pitchFamily="49" charset="0"/>
                <a:cs typeface="Consolas" panose="020B0609020204030204" pitchFamily="49" charset="0"/>
              </a:rPr>
              <a:t>-compatible</a:t>
            </a:r>
            <a:endParaRPr lang="en-US" sz="1632" dirty="0">
              <a:solidFill>
                <a:srgbClr val="737373"/>
              </a:solidFill>
              <a:latin typeface="Consolas" panose="020B0609020204030204" pitchFamily="49" charset="0"/>
              <a:cs typeface="Consolas" panose="020B0609020204030204" pitchFamily="49" charset="0"/>
            </a:endParaRPr>
          </a:p>
        </p:txBody>
      </p:sp>
      <p:sp>
        <p:nvSpPr>
          <p:cNvPr id="89" name="TextBox 88"/>
          <p:cNvSpPr txBox="1"/>
          <p:nvPr/>
        </p:nvSpPr>
        <p:spPr>
          <a:xfrm>
            <a:off x="1244352" y="4250940"/>
            <a:ext cx="1600908" cy="478376"/>
          </a:xfrm>
          <a:prstGeom prst="rect">
            <a:avLst/>
          </a:prstGeom>
          <a:noFill/>
        </p:spPr>
        <p:txBody>
          <a:bodyPr wrap="none" rtlCol="0">
            <a:spAutoFit/>
          </a:bodyPr>
          <a:lstStyle/>
          <a:p>
            <a:pPr defTabSz="932573"/>
            <a:r>
              <a:rPr lang="en-US" sz="2448" dirty="0">
                <a:solidFill>
                  <a:srgbClr val="737373"/>
                </a:solidFill>
                <a:latin typeface="Consolas" panose="020B0609020204030204" pitchFamily="49" charset="0"/>
                <a:cs typeface="Consolas" panose="020B0609020204030204" pitchFamily="49" charset="0"/>
              </a:rPr>
              <a:t>!DOCTYPE</a:t>
            </a:r>
            <a:endParaRPr lang="en-US" sz="1428" dirty="0">
              <a:solidFill>
                <a:srgbClr val="737373"/>
              </a:solidFill>
              <a:latin typeface="Consolas" panose="020B0609020204030204" pitchFamily="49" charset="0"/>
              <a:cs typeface="Consolas" panose="020B0609020204030204" pitchFamily="49" charset="0"/>
            </a:endParaRPr>
          </a:p>
        </p:txBody>
      </p:sp>
      <p:sp>
        <p:nvSpPr>
          <p:cNvPr id="112" name="Rectangle 111"/>
          <p:cNvSpPr/>
          <p:nvPr/>
        </p:nvSpPr>
        <p:spPr>
          <a:xfrm>
            <a:off x="7276826" y="5073581"/>
            <a:ext cx="918848" cy="1243471"/>
          </a:xfrm>
          <a:prstGeom prst="rect">
            <a:avLst/>
          </a:prstGeom>
          <a:ln w="57150">
            <a:solidFill>
              <a:srgbClr val="00B0F0"/>
            </a:solidFill>
          </a:ln>
        </p:spPr>
        <p:style>
          <a:lnRef idx="2">
            <a:schemeClr val="dk1"/>
          </a:lnRef>
          <a:fillRef idx="1">
            <a:schemeClr val="lt1"/>
          </a:fillRef>
          <a:effectRef idx="0">
            <a:schemeClr val="dk1"/>
          </a:effectRef>
          <a:fontRef idx="minor">
            <a:schemeClr val="dk1"/>
          </a:fontRef>
        </p:style>
        <p:txBody>
          <a:bodyPr rtlCol="0" anchor="ctr"/>
          <a:lstStyle/>
          <a:p>
            <a:pPr algn="ctr" defTabSz="932573"/>
            <a:r>
              <a:rPr lang="en-US" sz="2040" dirty="0">
                <a:solidFill>
                  <a:srgbClr val="737373"/>
                </a:solidFill>
                <a:latin typeface="Segoe UI Semilight" panose="020B0402040204020203" pitchFamily="34" charset="0"/>
                <a:cs typeface="Segoe UI Semilight" panose="020B0402040204020203" pitchFamily="34" charset="0"/>
              </a:rPr>
              <a:t>IE11</a:t>
            </a:r>
          </a:p>
          <a:p>
            <a:pPr algn="ctr" defTabSz="932573"/>
            <a:r>
              <a:rPr lang="en-US" sz="1072" dirty="0">
                <a:solidFill>
                  <a:srgbClr val="737373"/>
                </a:solidFill>
                <a:latin typeface="Segoe UI Light" panose="020B0502040204020203" pitchFamily="34" charset="0"/>
                <a:cs typeface="Segoe UI Light" panose="020B0502040204020203" pitchFamily="34" charset="0"/>
              </a:rPr>
              <a:t>Standards Mode</a:t>
            </a:r>
          </a:p>
        </p:txBody>
      </p:sp>
      <p:sp>
        <p:nvSpPr>
          <p:cNvPr id="85" name="Rectangle 84"/>
          <p:cNvSpPr/>
          <p:nvPr/>
        </p:nvSpPr>
        <p:spPr>
          <a:xfrm>
            <a:off x="7277726" y="3730413"/>
            <a:ext cx="918848" cy="1243471"/>
          </a:xfrm>
          <a:prstGeom prst="rect">
            <a:avLst/>
          </a:prstGeom>
          <a:ln w="57150">
            <a:solidFill>
              <a:srgbClr val="00B0F0"/>
            </a:solidFill>
          </a:ln>
        </p:spPr>
        <p:style>
          <a:lnRef idx="2">
            <a:schemeClr val="dk1"/>
          </a:lnRef>
          <a:fillRef idx="1">
            <a:schemeClr val="lt1"/>
          </a:fillRef>
          <a:effectRef idx="0">
            <a:schemeClr val="dk1"/>
          </a:effectRef>
          <a:fontRef idx="minor">
            <a:schemeClr val="dk1"/>
          </a:fontRef>
        </p:style>
        <p:txBody>
          <a:bodyPr rtlCol="0" anchor="ctr"/>
          <a:lstStyle/>
          <a:p>
            <a:pPr algn="ctr" defTabSz="932573"/>
            <a:r>
              <a:rPr lang="en-US" sz="2040" dirty="0">
                <a:solidFill>
                  <a:srgbClr val="737373"/>
                </a:solidFill>
                <a:latin typeface="Segoe UI Semilight" panose="020B0402040204020203" pitchFamily="34" charset="0"/>
                <a:cs typeface="Segoe UI Semilight" panose="020B0402040204020203" pitchFamily="34" charset="0"/>
              </a:rPr>
              <a:t>EMIE</a:t>
            </a:r>
          </a:p>
          <a:p>
            <a:pPr algn="ctr" defTabSz="932573"/>
            <a:r>
              <a:rPr lang="en-US" sz="1072" dirty="0">
                <a:solidFill>
                  <a:srgbClr val="737373"/>
                </a:solidFill>
                <a:latin typeface="Segoe UI Light" panose="020B0502040204020203" pitchFamily="34" charset="0"/>
                <a:cs typeface="Segoe UI Light" panose="020B0502040204020203" pitchFamily="34" charset="0"/>
              </a:rPr>
              <a:t>Enterprise Mode</a:t>
            </a:r>
          </a:p>
        </p:txBody>
      </p:sp>
      <p:cxnSp>
        <p:nvCxnSpPr>
          <p:cNvPr id="116" name="Straight Connector 115"/>
          <p:cNvCxnSpPr/>
          <p:nvPr/>
        </p:nvCxnSpPr>
        <p:spPr>
          <a:xfrm>
            <a:off x="234032" y="780205"/>
            <a:ext cx="6684408" cy="0"/>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sp>
        <p:nvSpPr>
          <p:cNvPr id="117" name="TextBox 116"/>
          <p:cNvSpPr txBox="1"/>
          <p:nvPr/>
        </p:nvSpPr>
        <p:spPr>
          <a:xfrm>
            <a:off x="6480537" y="53533"/>
            <a:ext cx="2106628" cy="734404"/>
          </a:xfrm>
          <a:prstGeom prst="rect">
            <a:avLst/>
          </a:prstGeom>
          <a:noFill/>
        </p:spPr>
        <p:txBody>
          <a:bodyPr wrap="square" rtlCol="0">
            <a:spAutoFit/>
          </a:bodyPr>
          <a:lstStyle>
            <a:defPPr>
              <a:defRPr lang="en-US"/>
            </a:defPPr>
            <a:lvl1pPr algn="r">
              <a:defRPr>
                <a:solidFill>
                  <a:srgbClr val="FFB900"/>
                </a:solidFill>
                <a:latin typeface="Segoe UI Semibold" panose="020B0702040204020203" pitchFamily="34" charset="0"/>
                <a:cs typeface="Segoe UI Semibold" panose="020B0702040204020203" pitchFamily="34" charset="0"/>
              </a:defRPr>
            </a:lvl1pPr>
          </a:lstStyle>
          <a:p>
            <a:pPr defTabSz="932573"/>
            <a:r>
              <a:rPr lang="en-US" sz="2175" dirty="0"/>
              <a:t>Legacy Web</a:t>
            </a:r>
          </a:p>
          <a:p>
            <a:pPr defTabSz="932573"/>
            <a:r>
              <a:rPr lang="en-US" sz="1904" dirty="0"/>
              <a:t>CSS2.1</a:t>
            </a:r>
          </a:p>
        </p:txBody>
      </p:sp>
      <p:cxnSp>
        <p:nvCxnSpPr>
          <p:cNvPr id="118" name="Straight Connector 117"/>
          <p:cNvCxnSpPr/>
          <p:nvPr/>
        </p:nvCxnSpPr>
        <p:spPr>
          <a:xfrm>
            <a:off x="7054524" y="777169"/>
            <a:ext cx="1445206" cy="0"/>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a:xfrm>
            <a:off x="8627463" y="776768"/>
            <a:ext cx="2681235" cy="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sp>
        <p:nvSpPr>
          <p:cNvPr id="120" name="TextBox 119"/>
          <p:cNvSpPr txBox="1"/>
          <p:nvPr/>
        </p:nvSpPr>
        <p:spPr>
          <a:xfrm>
            <a:off x="8239511" y="-218484"/>
            <a:ext cx="3229599" cy="990563"/>
          </a:xfrm>
          <a:prstGeom prst="rect">
            <a:avLst/>
          </a:prstGeom>
          <a:noFill/>
        </p:spPr>
        <p:txBody>
          <a:bodyPr wrap="square" rtlCol="0">
            <a:spAutoFit/>
          </a:bodyPr>
          <a:lstStyle/>
          <a:p>
            <a:pPr algn="r" defTabSz="932573"/>
            <a:r>
              <a:rPr lang="en-US" sz="1632" dirty="0">
                <a:solidFill>
                  <a:srgbClr val="00B050"/>
                </a:solidFill>
                <a:latin typeface="Segoe UI Semilight" panose="020B0402040204020203" pitchFamily="34" charset="0"/>
                <a:cs typeface="Segoe UI Semilight" panose="020B0402040204020203" pitchFamily="34" charset="0"/>
              </a:rPr>
              <a:t/>
            </a:r>
            <a:br>
              <a:rPr lang="en-US" sz="1632" dirty="0">
                <a:solidFill>
                  <a:srgbClr val="00B050"/>
                </a:solidFill>
                <a:latin typeface="Segoe UI Semilight" panose="020B0402040204020203" pitchFamily="34" charset="0"/>
                <a:cs typeface="Segoe UI Semilight" panose="020B0402040204020203" pitchFamily="34" charset="0"/>
              </a:rPr>
            </a:br>
            <a:r>
              <a:rPr lang="en-US" sz="2175" dirty="0">
                <a:solidFill>
                  <a:srgbClr val="00B050"/>
                </a:solidFill>
                <a:latin typeface="Segoe UI Semibold" panose="020B0702040204020203" pitchFamily="34" charset="0"/>
                <a:cs typeface="Segoe UI Semibold" panose="020B0702040204020203" pitchFamily="34" charset="0"/>
              </a:rPr>
              <a:t>Modern Web</a:t>
            </a:r>
          </a:p>
          <a:p>
            <a:pPr algn="r" defTabSz="932573"/>
            <a:r>
              <a:rPr lang="en-US" sz="1904" dirty="0">
                <a:solidFill>
                  <a:srgbClr val="00B050"/>
                </a:solidFill>
                <a:latin typeface="Segoe UI Semibold" panose="020B0702040204020203" pitchFamily="34" charset="0"/>
                <a:cs typeface="Segoe UI Semibold" panose="020B0702040204020203" pitchFamily="34" charset="0"/>
              </a:rPr>
              <a:t>HTML5, SVG, ES5, CSS3</a:t>
            </a:r>
          </a:p>
        </p:txBody>
      </p:sp>
      <p:sp>
        <p:nvSpPr>
          <p:cNvPr id="121" name="TextBox 120"/>
          <p:cNvSpPr txBox="1"/>
          <p:nvPr/>
        </p:nvSpPr>
        <p:spPr>
          <a:xfrm>
            <a:off x="3367105" y="361667"/>
            <a:ext cx="3559686" cy="393034"/>
          </a:xfrm>
          <a:prstGeom prst="rect">
            <a:avLst/>
          </a:prstGeom>
          <a:noFill/>
        </p:spPr>
        <p:txBody>
          <a:bodyPr wrap="square" rtlCol="0">
            <a:spAutoFit/>
          </a:bodyPr>
          <a:lstStyle/>
          <a:p>
            <a:pPr algn="r" defTabSz="932573"/>
            <a:r>
              <a:rPr lang="en-US" sz="1904" dirty="0">
                <a:solidFill>
                  <a:srgbClr val="FFB900"/>
                </a:solidFill>
                <a:latin typeface="Segoe UI Semibold" panose="020B0702040204020203" pitchFamily="34" charset="0"/>
                <a:cs typeface="Segoe UI Semibold" panose="020B0702040204020203" pitchFamily="34" charset="0"/>
              </a:rPr>
              <a:t>HTML4, ES3, CSS2</a:t>
            </a:r>
          </a:p>
        </p:txBody>
      </p:sp>
      <p:sp>
        <p:nvSpPr>
          <p:cNvPr id="86" name="Rectangle 85"/>
          <p:cNvSpPr/>
          <p:nvPr/>
        </p:nvSpPr>
        <p:spPr>
          <a:xfrm>
            <a:off x="125775" y="6309411"/>
            <a:ext cx="2530052" cy="369332"/>
          </a:xfrm>
          <a:prstGeom prst="rect">
            <a:avLst/>
          </a:prstGeom>
        </p:spPr>
        <p:txBody>
          <a:bodyPr wrap="none">
            <a:spAutoFit/>
          </a:bodyPr>
          <a:lstStyle/>
          <a:p>
            <a:r>
              <a:rPr lang="en-US" dirty="0"/>
              <a:t>http://quirksmode.org</a:t>
            </a:r>
            <a:r>
              <a:rPr lang="en-US" dirty="0" smtClean="0"/>
              <a:t>/</a:t>
            </a:r>
          </a:p>
        </p:txBody>
      </p:sp>
    </p:spTree>
    <p:extLst>
      <p:ext uri="{BB962C8B-B14F-4D97-AF65-F5344CB8AC3E}">
        <p14:creationId xmlns:p14="http://schemas.microsoft.com/office/powerpoint/2010/main" val="182329921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X-UA-Compatible</a:t>
            </a:r>
          </a:p>
        </p:txBody>
      </p:sp>
      <p:sp>
        <p:nvSpPr>
          <p:cNvPr id="2" name="Text Placeholder 1"/>
          <p:cNvSpPr>
            <a:spLocks noGrp="1"/>
          </p:cNvSpPr>
          <p:nvPr>
            <p:ph type="body" sz="quarter" idx="11"/>
          </p:nvPr>
        </p:nvSpPr>
        <p:spPr/>
        <p:txBody>
          <a:bodyPr/>
          <a:lstStyle/>
          <a:p>
            <a:endParaRPr lang="en-US"/>
          </a:p>
        </p:txBody>
      </p:sp>
      <p:pic>
        <p:nvPicPr>
          <p:cNvPr id="3" name="Picture 2"/>
          <p:cNvPicPr>
            <a:picLocks noChangeAspect="1"/>
          </p:cNvPicPr>
          <p:nvPr/>
        </p:nvPicPr>
        <p:blipFill>
          <a:blip r:embed="rId3"/>
          <a:stretch>
            <a:fillRect/>
          </a:stretch>
        </p:blipFill>
        <p:spPr>
          <a:xfrm>
            <a:off x="541337" y="1668462"/>
            <a:ext cx="7534330" cy="4881598"/>
          </a:xfrm>
          <a:prstGeom prst="rect">
            <a:avLst/>
          </a:prstGeom>
        </p:spPr>
      </p:pic>
      <p:pic>
        <p:nvPicPr>
          <p:cNvPr id="6" name="Picture 5"/>
          <p:cNvPicPr>
            <a:picLocks noChangeAspect="1"/>
          </p:cNvPicPr>
          <p:nvPr/>
        </p:nvPicPr>
        <p:blipFill>
          <a:blip r:embed="rId4"/>
          <a:stretch>
            <a:fillRect/>
          </a:stretch>
        </p:blipFill>
        <p:spPr>
          <a:xfrm>
            <a:off x="4490171" y="4109261"/>
            <a:ext cx="7681969" cy="2728932"/>
          </a:xfrm>
          <a:prstGeom prst="rect">
            <a:avLst/>
          </a:prstGeom>
        </p:spPr>
      </p:pic>
    </p:spTree>
    <p:extLst>
      <p:ext uri="{BB962C8B-B14F-4D97-AF65-F5344CB8AC3E}">
        <p14:creationId xmlns:p14="http://schemas.microsoft.com/office/powerpoint/2010/main" val="4041818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70696" y="1052950"/>
            <a:ext cx="9142703" cy="4754206"/>
          </a:xfrm>
          <a:prstGeom prst="rect">
            <a:avLst/>
          </a:prstGeom>
          <a:solidFill>
            <a:srgbClr val="00BCF2"/>
          </a:solidFill>
          <a:ln>
            <a:solidFill>
              <a:srgbClr val="00BCF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495" tIns="149196" rIns="186495" bIns="149196" numCol="1" spcCol="0" rtlCol="0" fromWordArt="0" anchor="t" anchorCtr="0" forceAA="0" compatLnSpc="1">
            <a:prstTxWarp prst="textNoShape">
              <a:avLst/>
            </a:prstTxWarp>
            <a:noAutofit/>
          </a:bodyPr>
          <a:lstStyle/>
          <a:p>
            <a:pPr algn="ctr" defTabSz="932681">
              <a:lnSpc>
                <a:spcPct val="90000"/>
              </a:lnSpc>
              <a:spcBef>
                <a:spcPts val="816"/>
              </a:spcBef>
            </a:pPr>
            <a:endParaRPr lang="en-US" sz="2720" dirty="0" err="1">
              <a:solidFill>
                <a:srgbClr val="FFFFFF"/>
              </a:solidFill>
              <a:latin typeface="Segoe UI"/>
            </a:endParaRPr>
          </a:p>
        </p:txBody>
      </p:sp>
      <p:sp>
        <p:nvSpPr>
          <p:cNvPr id="3" name="TextBox 2"/>
          <p:cNvSpPr txBox="1"/>
          <p:nvPr/>
        </p:nvSpPr>
        <p:spPr>
          <a:xfrm>
            <a:off x="2020692" y="1326704"/>
            <a:ext cx="8155558" cy="828694"/>
          </a:xfrm>
          <a:prstGeom prst="rect">
            <a:avLst/>
          </a:prstGeom>
          <a:noFill/>
        </p:spPr>
        <p:txBody>
          <a:bodyPr wrap="square" lIns="186495" tIns="149196" rIns="186495" bIns="149196" rtlCol="0">
            <a:spAutoFit/>
          </a:bodyPr>
          <a:lstStyle/>
          <a:p>
            <a:pPr defTabSz="932681">
              <a:lnSpc>
                <a:spcPct val="90000"/>
              </a:lnSpc>
              <a:spcBef>
                <a:spcPts val="816"/>
              </a:spcBef>
            </a:pPr>
            <a:r>
              <a:rPr lang="en-US" sz="3808" dirty="0">
                <a:solidFill>
                  <a:srgbClr val="FFFFFF"/>
                </a:solidFill>
                <a:latin typeface="Segoe UI"/>
              </a:rPr>
              <a:t>Internet Explorer: MSHTML</a:t>
            </a:r>
          </a:p>
        </p:txBody>
      </p:sp>
      <p:sp>
        <p:nvSpPr>
          <p:cNvPr id="5" name="TextBox 4"/>
          <p:cNvSpPr txBox="1"/>
          <p:nvPr/>
        </p:nvSpPr>
        <p:spPr>
          <a:xfrm>
            <a:off x="2134756" y="2410307"/>
            <a:ext cx="8041494" cy="640373"/>
          </a:xfrm>
          <a:prstGeom prst="rect">
            <a:avLst/>
          </a:prstGeom>
          <a:solidFill>
            <a:schemeClr val="bg1"/>
          </a:solidFill>
          <a:ln>
            <a:solidFill>
              <a:schemeClr val="bg1"/>
            </a:solidFill>
          </a:ln>
        </p:spPr>
        <p:txBody>
          <a:bodyPr wrap="square" lIns="186495" tIns="149196" rIns="186495" bIns="149196" rtlCol="0">
            <a:spAutoFit/>
          </a:bodyPr>
          <a:lstStyle/>
          <a:p>
            <a:pPr defTabSz="932681">
              <a:lnSpc>
                <a:spcPct val="90000"/>
              </a:lnSpc>
              <a:spcBef>
                <a:spcPts val="816"/>
              </a:spcBef>
            </a:pPr>
            <a:r>
              <a:rPr lang="en-US" sz="2448" dirty="0">
                <a:solidFill>
                  <a:srgbClr val="404040"/>
                </a:solidFill>
                <a:latin typeface="Segoe UI Light"/>
              </a:rPr>
              <a:t>Interoperability &amp; compatibility</a:t>
            </a:r>
          </a:p>
        </p:txBody>
      </p:sp>
      <p:sp>
        <p:nvSpPr>
          <p:cNvPr id="29" name="TextBox 28"/>
          <p:cNvSpPr txBox="1"/>
          <p:nvPr/>
        </p:nvSpPr>
        <p:spPr>
          <a:xfrm>
            <a:off x="2134756" y="3297644"/>
            <a:ext cx="8041494" cy="1195077"/>
          </a:xfrm>
          <a:prstGeom prst="rect">
            <a:avLst/>
          </a:prstGeom>
          <a:solidFill>
            <a:schemeClr val="bg1"/>
          </a:solidFill>
          <a:ln>
            <a:solidFill>
              <a:schemeClr val="bg1"/>
            </a:solidFill>
          </a:ln>
        </p:spPr>
        <p:txBody>
          <a:bodyPr wrap="square" lIns="186495" tIns="149196" rIns="186495" bIns="149196" rtlCol="0">
            <a:spAutoFit/>
          </a:bodyPr>
          <a:lstStyle/>
          <a:p>
            <a:pPr defTabSz="932681">
              <a:lnSpc>
                <a:spcPct val="90000"/>
              </a:lnSpc>
              <a:spcBef>
                <a:spcPts val="816"/>
              </a:spcBef>
            </a:pPr>
            <a:r>
              <a:rPr lang="en-US" sz="2448" dirty="0">
                <a:solidFill>
                  <a:srgbClr val="404040"/>
                </a:solidFill>
                <a:latin typeface="Segoe UI Light"/>
              </a:rPr>
              <a:t>Versioned “document modes”</a:t>
            </a:r>
          </a:p>
          <a:p>
            <a:pPr defTabSz="932681">
              <a:lnSpc>
                <a:spcPct val="90000"/>
              </a:lnSpc>
              <a:spcBef>
                <a:spcPts val="816"/>
              </a:spcBef>
            </a:pPr>
            <a:endParaRPr lang="en-US" sz="3264" dirty="0">
              <a:solidFill>
                <a:srgbClr val="00188F"/>
              </a:solidFill>
              <a:latin typeface="Segoe UI Light"/>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1769" y="3866350"/>
            <a:ext cx="5578987" cy="521398"/>
          </a:xfrm>
          <a:prstGeom prst="rect">
            <a:avLst/>
          </a:prstGeom>
        </p:spPr>
      </p:pic>
      <p:sp>
        <p:nvSpPr>
          <p:cNvPr id="30" name="TextBox 29"/>
          <p:cNvSpPr txBox="1"/>
          <p:nvPr/>
        </p:nvSpPr>
        <p:spPr>
          <a:xfrm>
            <a:off x="2134756" y="4738117"/>
            <a:ext cx="8041494" cy="640373"/>
          </a:xfrm>
          <a:prstGeom prst="rect">
            <a:avLst/>
          </a:prstGeom>
          <a:solidFill>
            <a:schemeClr val="bg1"/>
          </a:solidFill>
          <a:ln>
            <a:solidFill>
              <a:schemeClr val="bg1"/>
            </a:solidFill>
          </a:ln>
        </p:spPr>
        <p:txBody>
          <a:bodyPr wrap="square" lIns="186495" tIns="149196" rIns="186495" bIns="149196" rtlCol="0">
            <a:spAutoFit/>
          </a:bodyPr>
          <a:lstStyle/>
          <a:p>
            <a:pPr defTabSz="932681">
              <a:lnSpc>
                <a:spcPct val="90000"/>
              </a:lnSpc>
              <a:spcBef>
                <a:spcPts val="816"/>
              </a:spcBef>
            </a:pPr>
            <a:r>
              <a:rPr lang="en-US" sz="2448" dirty="0">
                <a:solidFill>
                  <a:srgbClr val="404040"/>
                </a:solidFill>
                <a:latin typeface="Segoe UI Light"/>
              </a:rPr>
              <a:t>For modern HTML websites, intranet &amp; Enterprise Mode</a:t>
            </a:r>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55229" y="1052950"/>
            <a:ext cx="9158172" cy="4754206"/>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50586" y="1052950"/>
            <a:ext cx="5701471" cy="4754206"/>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2461" y="1065285"/>
            <a:ext cx="5719344" cy="4754206"/>
          </a:xfrm>
          <a:prstGeom prst="rect">
            <a:avLst/>
          </a:prstGeom>
        </p:spPr>
      </p:pic>
    </p:spTree>
    <p:extLst>
      <p:ext uri="{BB962C8B-B14F-4D97-AF65-F5344CB8AC3E}">
        <p14:creationId xmlns:p14="http://schemas.microsoft.com/office/powerpoint/2010/main" val="27202931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9"/>
                                        </p:tgtEl>
                                        <p:attrNameLst>
                                          <p:attrName>style.visibility</p:attrName>
                                        </p:attrNameLst>
                                      </p:cBhvr>
                                      <p:to>
                                        <p:strVal val="visible"/>
                                      </p:to>
                                    </p:set>
                                    <p:anim calcmode="lin" valueType="num">
                                      <p:cBhvr additive="base">
                                        <p:cTn id="13" dur="500" fill="hold"/>
                                        <p:tgtEl>
                                          <p:spTgt spid="29"/>
                                        </p:tgtEl>
                                        <p:attrNameLst>
                                          <p:attrName>ppt_x</p:attrName>
                                        </p:attrNameLst>
                                      </p:cBhvr>
                                      <p:tavLst>
                                        <p:tav tm="0">
                                          <p:val>
                                            <p:strVal val="#ppt_x"/>
                                          </p:val>
                                        </p:tav>
                                        <p:tav tm="100000">
                                          <p:val>
                                            <p:strVal val="#ppt_x"/>
                                          </p:val>
                                        </p:tav>
                                      </p:tavLst>
                                    </p:anim>
                                    <p:anim calcmode="lin" valueType="num">
                                      <p:cBhvr additive="base">
                                        <p:cTn id="14" dur="500" fill="hold"/>
                                        <p:tgtEl>
                                          <p:spTgt spid="29"/>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30"/>
                                        </p:tgtEl>
                                        <p:attrNameLst>
                                          <p:attrName>style.visibility</p:attrName>
                                        </p:attrNameLst>
                                      </p:cBhvr>
                                      <p:to>
                                        <p:strVal val="visible"/>
                                      </p:to>
                                    </p:set>
                                    <p:anim calcmode="lin" valueType="num">
                                      <p:cBhvr additive="base">
                                        <p:cTn id="23" dur="500" fill="hold"/>
                                        <p:tgtEl>
                                          <p:spTgt spid="30"/>
                                        </p:tgtEl>
                                        <p:attrNameLst>
                                          <p:attrName>ppt_x</p:attrName>
                                        </p:attrNameLst>
                                      </p:cBhvr>
                                      <p:tavLst>
                                        <p:tav tm="0">
                                          <p:val>
                                            <p:strVal val="#ppt_x"/>
                                          </p:val>
                                        </p:tav>
                                        <p:tav tm="100000">
                                          <p:val>
                                            <p:strVal val="#ppt_x"/>
                                          </p:val>
                                        </p:tav>
                                      </p:tavLst>
                                    </p:anim>
                                    <p:anim calcmode="lin" valueType="num">
                                      <p:cBhvr additive="base">
                                        <p:cTn id="24" dur="500" fill="hold"/>
                                        <p:tgtEl>
                                          <p:spTgt spid="30"/>
                                        </p:tgtEl>
                                        <p:attrNameLst>
                                          <p:attrName>ppt_y</p:attrName>
                                        </p:attrNameLst>
                                      </p:cBhvr>
                                      <p:tavLst>
                                        <p:tav tm="0">
                                          <p:val>
                                            <p:strVal val="1+#ppt_h/2"/>
                                          </p:val>
                                        </p:tav>
                                        <p:tav tm="100000">
                                          <p:val>
                                            <p:strVal val="#ppt_y"/>
                                          </p:val>
                                        </p:tav>
                                      </p:tavLst>
                                    </p:anim>
                                  </p:childTnLst>
                                </p:cTn>
                              </p:par>
                            </p:childTnLst>
                          </p:cTn>
                        </p:par>
                        <p:par>
                          <p:cTn id="25" fill="hold">
                            <p:stCondLst>
                              <p:cond delay="500"/>
                            </p:stCondLst>
                            <p:childTnLst>
                              <p:par>
                                <p:cTn id="26" presetID="1" presetClass="entr" presetSubtype="0" fill="hold" nodeType="afterEffect">
                                  <p:stCondLst>
                                    <p:cond delay="0"/>
                                  </p:stCondLst>
                                  <p:childTnLst>
                                    <p:set>
                                      <p:cBhvr>
                                        <p:cTn id="27" dur="1" fill="hold">
                                          <p:stCondLst>
                                            <p:cond delay="0"/>
                                          </p:stCondLst>
                                        </p:cTn>
                                        <p:tgtEl>
                                          <p:spTgt spid="8"/>
                                        </p:tgtEl>
                                        <p:attrNameLst>
                                          <p:attrName>style.visibility</p:attrName>
                                        </p:attrNameLst>
                                      </p:cBhvr>
                                      <p:to>
                                        <p:strVal val="visible"/>
                                      </p:to>
                                    </p:set>
                                  </p:childTnLst>
                                </p:cTn>
                              </p:par>
                            </p:childTnLst>
                          </p:cTn>
                        </p:par>
                        <p:par>
                          <p:cTn id="28" fill="hold">
                            <p:stCondLst>
                              <p:cond delay="500"/>
                            </p:stCondLst>
                            <p:childTnLst>
                              <p:par>
                                <p:cTn id="29" presetID="1" presetClass="exit" presetSubtype="0" fill="hold" grpId="1" nodeType="afterEffect">
                                  <p:stCondLst>
                                    <p:cond delay="0"/>
                                  </p:stCondLst>
                                  <p:childTnLst>
                                    <p:set>
                                      <p:cBhvr>
                                        <p:cTn id="30" dur="1" fill="hold">
                                          <p:stCondLst>
                                            <p:cond delay="0"/>
                                          </p:stCondLst>
                                        </p:cTn>
                                        <p:tgtEl>
                                          <p:spTgt spid="5"/>
                                        </p:tgtEl>
                                        <p:attrNameLst>
                                          <p:attrName>style.visibility</p:attrName>
                                        </p:attrNameLst>
                                      </p:cBhvr>
                                      <p:to>
                                        <p:strVal val="hidden"/>
                                      </p:to>
                                    </p:set>
                                  </p:childTnLst>
                                </p:cTn>
                              </p:par>
                            </p:childTnLst>
                          </p:cTn>
                        </p:par>
                        <p:par>
                          <p:cTn id="31" fill="hold">
                            <p:stCondLst>
                              <p:cond delay="500"/>
                            </p:stCondLst>
                            <p:childTnLst>
                              <p:par>
                                <p:cTn id="32" presetID="1" presetClass="exit" presetSubtype="0" fill="hold" grpId="1" nodeType="afterEffect">
                                  <p:stCondLst>
                                    <p:cond delay="0"/>
                                  </p:stCondLst>
                                  <p:childTnLst>
                                    <p:set>
                                      <p:cBhvr>
                                        <p:cTn id="33" dur="1" fill="hold">
                                          <p:stCondLst>
                                            <p:cond delay="0"/>
                                          </p:stCondLst>
                                        </p:cTn>
                                        <p:tgtEl>
                                          <p:spTgt spid="29"/>
                                        </p:tgtEl>
                                        <p:attrNameLst>
                                          <p:attrName>style.visibility</p:attrName>
                                        </p:attrNameLst>
                                      </p:cBhvr>
                                      <p:to>
                                        <p:strVal val="hidden"/>
                                      </p:to>
                                    </p:set>
                                  </p:childTnLst>
                                </p:cTn>
                              </p:par>
                            </p:childTnLst>
                          </p:cTn>
                        </p:par>
                        <p:par>
                          <p:cTn id="34" fill="hold">
                            <p:stCondLst>
                              <p:cond delay="500"/>
                            </p:stCondLst>
                            <p:childTnLst>
                              <p:par>
                                <p:cTn id="35" presetID="1" presetClass="exit" presetSubtype="0" fill="hold" nodeType="afterEffect">
                                  <p:stCondLst>
                                    <p:cond delay="0"/>
                                  </p:stCondLst>
                                  <p:childTnLst>
                                    <p:set>
                                      <p:cBhvr>
                                        <p:cTn id="36" dur="1" fill="hold">
                                          <p:stCondLst>
                                            <p:cond delay="0"/>
                                          </p:stCondLst>
                                        </p:cTn>
                                        <p:tgtEl>
                                          <p:spTgt spid="7"/>
                                        </p:tgtEl>
                                        <p:attrNameLst>
                                          <p:attrName>style.visibility</p:attrName>
                                        </p:attrNameLst>
                                      </p:cBhvr>
                                      <p:to>
                                        <p:strVal val="hidden"/>
                                      </p:to>
                                    </p:set>
                                  </p:childTnLst>
                                </p:cTn>
                              </p:par>
                            </p:childTnLst>
                          </p:cTn>
                        </p:par>
                        <p:par>
                          <p:cTn id="37" fill="hold">
                            <p:stCondLst>
                              <p:cond delay="500"/>
                            </p:stCondLst>
                            <p:childTnLst>
                              <p:par>
                                <p:cTn id="38" presetID="1" presetClass="exit" presetSubtype="0" fill="hold" grpId="1" nodeType="afterEffect">
                                  <p:stCondLst>
                                    <p:cond delay="0"/>
                                  </p:stCondLst>
                                  <p:childTnLst>
                                    <p:set>
                                      <p:cBhvr>
                                        <p:cTn id="39" dur="1" fill="hold">
                                          <p:stCondLst>
                                            <p:cond delay="0"/>
                                          </p:stCondLst>
                                        </p:cTn>
                                        <p:tgtEl>
                                          <p:spTgt spid="30"/>
                                        </p:tgtEl>
                                        <p:attrNameLst>
                                          <p:attrName>style.visibility</p:attrName>
                                        </p:attrNameLst>
                                      </p:cBhvr>
                                      <p:to>
                                        <p:strVal val="hidden"/>
                                      </p:to>
                                    </p:set>
                                  </p:childTnLst>
                                </p:cTn>
                              </p:par>
                              <p:par>
                                <p:cTn id="40" presetID="1" presetClass="exit" presetSubtype="0" fill="hold" grpId="0" nodeType="withEffect">
                                  <p:stCondLst>
                                    <p:cond delay="0"/>
                                  </p:stCondLst>
                                  <p:childTnLst>
                                    <p:set>
                                      <p:cBhvr>
                                        <p:cTn id="41" dur="1" fill="hold">
                                          <p:stCondLst>
                                            <p:cond delay="0"/>
                                          </p:stCondLst>
                                        </p:cTn>
                                        <p:tgtEl>
                                          <p:spTgt spid="2"/>
                                        </p:tgtEl>
                                        <p:attrNameLst>
                                          <p:attrName>style.visibility</p:attrName>
                                        </p:attrNameLst>
                                      </p:cBhvr>
                                      <p:to>
                                        <p:strVal val="hidden"/>
                                      </p:to>
                                    </p:set>
                                  </p:childTnLst>
                                </p:cTn>
                              </p:par>
                            </p:childTnLst>
                          </p:cTn>
                        </p:par>
                      </p:childTnLst>
                    </p:cTn>
                  </p:par>
                  <p:par>
                    <p:cTn id="42" fill="hold">
                      <p:stCondLst>
                        <p:cond delay="indefinite"/>
                      </p:stCondLst>
                      <p:childTnLst>
                        <p:par>
                          <p:cTn id="43" fill="hold">
                            <p:stCondLst>
                              <p:cond delay="0"/>
                            </p:stCondLst>
                            <p:childTnLst>
                              <p:par>
                                <p:cTn id="44" presetID="6" presetClass="emph" presetSubtype="0" fill="hold" nodeType="clickEffect">
                                  <p:stCondLst>
                                    <p:cond delay="0"/>
                                  </p:stCondLst>
                                  <p:childTnLst>
                                    <p:animScale>
                                      <p:cBhvr>
                                        <p:cTn id="45" dur="1000" fill="hold"/>
                                        <p:tgtEl>
                                          <p:spTgt spid="8"/>
                                        </p:tgtEl>
                                      </p:cBhvr>
                                      <p:by x="60000" y="100000"/>
                                    </p:animScale>
                                  </p:childTnLst>
                                </p:cTn>
                              </p:par>
                              <p:par>
                                <p:cTn id="46" presetID="42" presetClass="path" presetSubtype="0" accel="50000" decel="50000" fill="hold" nodeType="withEffect">
                                  <p:stCondLst>
                                    <p:cond delay="0"/>
                                  </p:stCondLst>
                                  <p:childTnLst>
                                    <p:animMotion origin="layout" path="M -4.61833E-6 -5.81026E-7 L 0.27636 0.00114 " pathEditMode="relative" rAng="0" ptsTypes="AA">
                                      <p:cBhvr>
                                        <p:cTn id="47" dur="1000" fill="hold"/>
                                        <p:tgtEl>
                                          <p:spTgt spid="8"/>
                                        </p:tgtEl>
                                        <p:attrNameLst>
                                          <p:attrName>ppt_x</p:attrName>
                                          <p:attrName>ppt_y</p:attrName>
                                        </p:attrNameLst>
                                      </p:cBhvr>
                                      <p:rCtr x="13812" y="45"/>
                                    </p:animMotion>
                                  </p:childTnLst>
                                </p:cTn>
                              </p:par>
                            </p:childTnLst>
                          </p:cTn>
                        </p:par>
                        <p:par>
                          <p:cTn id="48" fill="hold">
                            <p:stCondLst>
                              <p:cond delay="1000"/>
                            </p:stCondLst>
                            <p:childTnLst>
                              <p:par>
                                <p:cTn id="49" presetID="10" presetClass="exit" presetSubtype="0" fill="hold" nodeType="afterEffect">
                                  <p:stCondLst>
                                    <p:cond delay="0"/>
                                  </p:stCondLst>
                                  <p:childTnLst>
                                    <p:animEffect transition="out" filter="fade">
                                      <p:cBhvr>
                                        <p:cTn id="50" dur="500"/>
                                        <p:tgtEl>
                                          <p:spTgt spid="8"/>
                                        </p:tgtEl>
                                      </p:cBhvr>
                                    </p:animEffect>
                                    <p:set>
                                      <p:cBhvr>
                                        <p:cTn id="51" dur="1" fill="hold">
                                          <p:stCondLst>
                                            <p:cond delay="499"/>
                                          </p:stCondLst>
                                        </p:cTn>
                                        <p:tgtEl>
                                          <p:spTgt spid="8"/>
                                        </p:tgtEl>
                                        <p:attrNameLst>
                                          <p:attrName>style.visibility</p:attrName>
                                        </p:attrNameLst>
                                      </p:cBhvr>
                                      <p:to>
                                        <p:strVal val="hidden"/>
                                      </p:to>
                                    </p:set>
                                  </p:childTnLst>
                                </p:cTn>
                              </p:par>
                              <p:par>
                                <p:cTn id="52" presetID="10" presetClass="entr" presetSubtype="0" fill="hold" nodeType="withEffect">
                                  <p:stCondLst>
                                    <p:cond delay="0"/>
                                  </p:stCondLst>
                                  <p:childTnLst>
                                    <p:set>
                                      <p:cBhvr>
                                        <p:cTn id="53" dur="1" fill="hold">
                                          <p:stCondLst>
                                            <p:cond delay="0"/>
                                          </p:stCondLst>
                                        </p:cTn>
                                        <p:tgtEl>
                                          <p:spTgt spid="10"/>
                                        </p:tgtEl>
                                        <p:attrNameLst>
                                          <p:attrName>style.visibility</p:attrName>
                                        </p:attrNameLst>
                                      </p:cBhvr>
                                      <p:to>
                                        <p:strVal val="visible"/>
                                      </p:to>
                                    </p:set>
                                    <p:animEffect transition="in" filter="fade">
                                      <p:cBhvr>
                                        <p:cTn id="54" dur="500"/>
                                        <p:tgtEl>
                                          <p:spTgt spid="10"/>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11"/>
                                        </p:tgtEl>
                                        <p:attrNameLst>
                                          <p:attrName>style.visibility</p:attrName>
                                        </p:attrNameLst>
                                      </p:cBhvr>
                                      <p:to>
                                        <p:strVal val="visible"/>
                                      </p:to>
                                    </p:set>
                                    <p:animEffect transition="in" filter="fade">
                                      <p:cBhvr>
                                        <p:cTn id="5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P spid="5" grpId="1" animBg="1"/>
      <p:bldP spid="29" grpId="0" animBg="1"/>
      <p:bldP spid="29" grpId="1" animBg="1"/>
      <p:bldP spid="30" grpId="0" animBg="1"/>
      <p:bldP spid="30" grpId="1"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6600" dirty="0" smtClean="0"/>
              <a:t>Interoperability: a new approach</a:t>
            </a:r>
            <a:endParaRPr lang="en-US" sz="6600" dirty="0"/>
          </a:p>
        </p:txBody>
      </p:sp>
    </p:spTree>
    <p:extLst>
      <p:ext uri="{BB962C8B-B14F-4D97-AF65-F5344CB8AC3E}">
        <p14:creationId xmlns:p14="http://schemas.microsoft.com/office/powerpoint/2010/main" val="2728651093"/>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Getting the right, modern content</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76216" y="5013268"/>
            <a:ext cx="411145" cy="403771"/>
          </a:xfrm>
          <a:prstGeom prst="rect">
            <a:avLst/>
          </a:prstGeom>
        </p:spPr>
      </p:pic>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35465" y="5013268"/>
            <a:ext cx="381038" cy="40377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94884" y="1820862"/>
            <a:ext cx="1773811" cy="2956352"/>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98429" y="1820862"/>
            <a:ext cx="1855111" cy="2956352"/>
          </a:xfrm>
          <a:prstGeom prst="rect">
            <a:avLst/>
          </a:prstGeom>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56237" y="1820862"/>
            <a:ext cx="1662948" cy="2956352"/>
          </a:xfrm>
          <a:prstGeom prst="rect">
            <a:avLst/>
          </a:prstGeom>
        </p:spPr>
      </p:pic>
      <p:pic>
        <p:nvPicPr>
          <p:cNvPr id="9" name="Picture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082129" y="5027520"/>
            <a:ext cx="411163" cy="411163"/>
          </a:xfrm>
          <a:prstGeom prst="rect">
            <a:avLst/>
          </a:prstGeom>
        </p:spPr>
      </p:pic>
    </p:spTree>
    <p:extLst>
      <p:ext uri="{BB962C8B-B14F-4D97-AF65-F5344CB8AC3E}">
        <p14:creationId xmlns:p14="http://schemas.microsoft.com/office/powerpoint/2010/main" val="656580209"/>
      </p:ext>
    </p:extLst>
  </p:cSld>
  <p:clrMapOvr>
    <a:masterClrMapping/>
  </p:clrMapOvr>
  <p:transition>
    <p:fade/>
  </p:transition>
  <p:timing>
    <p:tnLst>
      <p:par>
        <p:cTn id="1" dur="indefinite" restart="never" nodeType="tmRoot"/>
      </p:par>
    </p:tnLst>
  </p:timing>
</p:sld>
</file>

<file path=ppt/theme/theme1.xml><?xml version="1.0" encoding="utf-8"?>
<a:theme xmlns:a="http://schemas.openxmlformats.org/drawingml/2006/main" name="5-30660_TR21_BO_CT_Template">
  <a:themeElements>
    <a:clrScheme name="TR20 - BO">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1_BO_CT_Template.potx [Read-Only]" id="{75943521-E3C3-4031-9F22-7C26411915FC}" vid="{7540FE32-89F5-4624-B769-BFB809EDCFE3}"/>
    </a:ext>
  </a:extLst>
</a:theme>
</file>

<file path=ppt/theme/theme2.xml><?xml version="1.0" encoding="utf-8"?>
<a:theme xmlns:a="http://schemas.openxmlformats.org/drawingml/2006/main" name="White Background">
  <a:themeElements>
    <a:clrScheme name="Windows 8">
      <a:dk1>
        <a:srgbClr val="000000"/>
      </a:dk1>
      <a:lt1>
        <a:srgbClr val="FFFFFF"/>
      </a:lt1>
      <a:dk2>
        <a:srgbClr val="00BCF2"/>
      </a:dk2>
      <a:lt2>
        <a:srgbClr val="FFFFFF"/>
      </a:lt2>
      <a:accent1>
        <a:srgbClr val="00BCF2"/>
      </a:accent1>
      <a:accent2>
        <a:srgbClr val="9B4F96"/>
      </a:accent2>
      <a:accent3>
        <a:srgbClr val="E81123"/>
      </a:accent3>
      <a:accent4>
        <a:srgbClr val="00188F"/>
      </a:accent4>
      <a:accent5>
        <a:srgbClr val="7FBA00"/>
      </a:accent5>
      <a:accent6>
        <a:srgbClr val="FF8C00"/>
      </a:accent6>
      <a:hlink>
        <a:srgbClr val="000000"/>
      </a:hlink>
      <a:folHlink>
        <a:srgbClr val="0C0C0C"/>
      </a:folHlink>
    </a:clrScheme>
    <a:fontScheme name="Segoe UI">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spPr>
      <a:bodyPr rtlCol="0" anchor="ctr"/>
      <a:lstStyle>
        <a:defPPr algn="ctr">
          <a:defRPr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defRPr dirty="0" err="1" smtClean="0">
            <a:solidFill>
              <a:schemeClr val="bg2"/>
            </a:solidFill>
          </a:defRPr>
        </a:defPPr>
      </a:lstStyle>
    </a:txDef>
  </a:objectDefaults>
  <a:extraClrSchemeLst/>
</a:theme>
</file>

<file path=ppt/theme/theme3.xml><?xml version="1.0" encoding="utf-8"?>
<a:theme xmlns:a="http://schemas.openxmlformats.org/drawingml/2006/main" name="5-30629_Build_Template_WHI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989475B9-DB6C-4EAF-8622-952BB3581377}" vid="{3DC98DF2-15D7-439F-8B72-0561DF431F48}"/>
    </a:ext>
  </a:extLst>
</a:theme>
</file>

<file path=ppt/theme/theme4.xml><?xml version="1.0" encoding="utf-8"?>
<a:theme xmlns:a="http://schemas.openxmlformats.org/drawingml/2006/main" name="2_5-30629_Build_Template_WHI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7B5DF659-5422-4FE0-B774-F31BE53950C5}" vid="{E3F4DD5B-E91A-4E2E-A066-DD68F9821E36}"/>
    </a:ext>
  </a:extLst>
</a:theme>
</file>

<file path=ppt/theme/theme5.xml><?xml version="1.0" encoding="utf-8"?>
<a:theme xmlns:a="http://schemas.openxmlformats.org/drawingml/2006/main" name="Windows Threshold">
  <a:themeElements>
    <a:clrScheme name="Windows Threshold">
      <a:dk1>
        <a:srgbClr val="737373"/>
      </a:dk1>
      <a:lt1>
        <a:sysClr val="window" lastClr="FFFFFF"/>
      </a:lt1>
      <a:dk2>
        <a:srgbClr val="000000"/>
      </a:dk2>
      <a:lt2>
        <a:srgbClr val="D2D2D2"/>
      </a:lt2>
      <a:accent1>
        <a:srgbClr val="0078D7"/>
      </a:accent1>
      <a:accent2>
        <a:srgbClr val="5C2D91"/>
      </a:accent2>
      <a:accent3>
        <a:srgbClr val="B4009E"/>
      </a:accent3>
      <a:accent4>
        <a:srgbClr val="008272"/>
      </a:accent4>
      <a:accent5>
        <a:srgbClr val="107C10"/>
      </a:accent5>
      <a:accent6>
        <a:srgbClr val="E81123"/>
      </a:accent6>
      <a:hlink>
        <a:srgbClr val="0078D7"/>
      </a:hlink>
      <a:folHlink>
        <a:srgbClr val="737373"/>
      </a:folHlink>
    </a:clrScheme>
    <a:fontScheme name="Custom 1">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defPPr algn="ctr">
          <a:lnSpc>
            <a:spcPct val="90000"/>
          </a:lnSpc>
          <a:spcBef>
            <a:spcPts val="600"/>
          </a:spcBef>
          <a:defRPr sz="2000"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137160" tIns="109728" rIns="137160" bIns="109728" rtlCol="0">
        <a:spAutoFit/>
      </a:bodyPr>
      <a:lstStyle>
        <a:defPPr>
          <a:lnSpc>
            <a:spcPct val="90000"/>
          </a:lnSpc>
          <a:spcBef>
            <a:spcPts val="600"/>
          </a:spcBef>
          <a:defRPr dirty="0" err="1" smtClean="0"/>
        </a:defPPr>
      </a:lstStyle>
    </a:txDef>
  </a:objectDefaults>
  <a:extraClrSchemeLst/>
  <a:custClrLst>
    <a:custClr name="Yellow">
      <a:srgbClr val="FFB900"/>
    </a:custClr>
    <a:custClr name="Orange">
      <a:srgbClr val="D83B01"/>
    </a:custClr>
    <a:custClr name="Light Yellow">
      <a:srgbClr val="FFF100"/>
    </a:custClr>
    <a:custClr name="Light Orange">
      <a:srgbClr val="FF8C00"/>
    </a:custClr>
    <a:custClr name="Dark Red">
      <a:srgbClr val="A80000"/>
    </a:custClr>
    <a:custClr name="Light Magenta">
      <a:srgbClr val="E3008C"/>
    </a:custClr>
    <a:custClr name="Dark Magenta">
      <a:srgbClr val="5C005C"/>
    </a:custClr>
    <a:custClr name="Light Purple">
      <a:srgbClr val="B4A0FF"/>
    </a:custClr>
    <a:custClr name="Dark Purple">
      <a:srgbClr val="32145A"/>
    </a:custClr>
    <a:custClr name="Light Blue">
      <a:srgbClr val="00BCF2"/>
    </a:custClr>
    <a:custClr name="Mid Blue">
      <a:srgbClr val="00188F"/>
    </a:custClr>
    <a:custClr name="Dark Blue">
      <a:srgbClr val="002050"/>
    </a:custClr>
    <a:custClr name="Light Teal">
      <a:srgbClr val="00B294"/>
    </a:custClr>
    <a:custClr name="Dark Teal">
      <a:srgbClr val="004B50"/>
    </a:custClr>
    <a:custClr name="Light Green">
      <a:srgbClr val="BAD80A"/>
    </a:custClr>
    <a:custClr name="Dark Green">
      <a:srgbClr val="004B1C"/>
    </a:custClr>
    <a:custClr name="Dark Gray">
      <a:srgbClr val="505050"/>
    </a:custClr>
  </a:custClrLst>
</a:theme>
</file>

<file path=ppt/theme/theme6.xml><?xml version="1.0" encoding="utf-8"?>
<a:theme xmlns:a="http://schemas.openxmlformats.org/drawingml/2006/main" name="1_5-30629_Build_Template_WHI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 2015 - Session Template.potx" id="{6DB1F88C-3F37-4306-9967-48A78082564D}" vid="{C6593662-7E80-47A1-90BB-46240DEB8F83}"/>
    </a:ext>
  </a:extLst>
</a:theme>
</file>

<file path=ppt/theme/theme7.xml><?xml version="1.0" encoding="utf-8"?>
<a:theme xmlns:a="http://schemas.openxmlformats.org/drawingml/2006/main" name="Titles &amp; Breakers">
  <a:themeElements>
    <a:clrScheme name="Cloud Campaign">
      <a:dk1>
        <a:srgbClr val="616161"/>
      </a:dk1>
      <a:lt1>
        <a:sysClr val="window" lastClr="FFFFFF"/>
      </a:lt1>
      <a:dk2>
        <a:srgbClr val="341547"/>
      </a:dk2>
      <a:lt2>
        <a:srgbClr val="541868"/>
      </a:lt2>
      <a:accent1>
        <a:srgbClr val="8A3986"/>
      </a:accent1>
      <a:accent2>
        <a:srgbClr val="2FAFE9"/>
      </a:accent2>
      <a:accent3>
        <a:srgbClr val="1B5CA9"/>
      </a:accent3>
      <a:accent4>
        <a:srgbClr val="F8C710"/>
      </a:accent4>
      <a:accent5>
        <a:srgbClr val="F17719"/>
      </a:accent5>
      <a:accent6>
        <a:srgbClr val="D52D1A"/>
      </a:accent6>
      <a:hlink>
        <a:srgbClr val="1B5CA9"/>
      </a:hlink>
      <a:folHlink>
        <a:srgbClr val="61625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f7ec9713-4d24-4943-b071-52d3fcc9a005">
      <UserInfo>
        <DisplayName>Dawn Livingston (Spark Marketing)</DisplayName>
        <AccountId>1224</AccountId>
        <AccountType/>
      </UserInfo>
      <UserInfo>
        <DisplayName>Justin Garrett</DisplayName>
        <AccountId>1225</AccountId>
        <AccountType/>
      </UserInfo>
      <UserInfo>
        <DisplayName>Chris Olson (DPE)</DisplayName>
        <AccountId>1226</AccountId>
        <AccountType/>
      </UserInfo>
    </SharedWithUser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55BD0BB2BF2BC748BC2D76954D1F923A" ma:contentTypeVersion="2" ma:contentTypeDescription="Create a new document." ma:contentTypeScope="" ma:versionID="1b12ba4523744b5301c21b2d0fab5c12">
  <xsd:schema xmlns:xsd="http://www.w3.org/2001/XMLSchema" xmlns:xs="http://www.w3.org/2001/XMLSchema" xmlns:p="http://schemas.microsoft.com/office/2006/metadata/properties" xmlns:ns2="f7ec9713-4d24-4943-b071-52d3fcc9a005" targetNamespace="http://schemas.microsoft.com/office/2006/metadata/properties" ma:root="true" ma:fieldsID="f4df66f2a3f76a613851ff8806c3a81d" ns2:_="">
    <xsd:import namespace="f7ec9713-4d24-4943-b071-52d3fcc9a005"/>
    <xsd:element name="properties">
      <xsd:complexType>
        <xsd:sequence>
          <xsd:element name="documentManagement">
            <xsd:complexType>
              <xsd:all>
                <xsd:element ref="ns2:SharedWithUsers" minOccurs="0"/>
                <xsd:element ref="ns2: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7ec9713-4d24-4943-b071-52d3fcc9a005"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990F116-B58F-4255-B05B-DA3808E0E5C6}">
  <ds:schemaRefs>
    <ds:schemaRef ds:uri="http://www.w3.org/XML/1998/namespace"/>
    <ds:schemaRef ds:uri="http://purl.org/dc/elements/1.1/"/>
    <ds:schemaRef ds:uri="http://schemas.microsoft.com/office/2006/metadata/properties"/>
    <ds:schemaRef ds:uri="http://schemas.microsoft.com/office/2006/documentManagement/types"/>
    <ds:schemaRef ds:uri="http://purl.org/dc/dcmitype/"/>
    <ds:schemaRef ds:uri="f7ec9713-4d24-4943-b071-52d3fcc9a005"/>
    <ds:schemaRef ds:uri="http://purl.org/dc/terms/"/>
    <ds:schemaRef ds:uri="http://schemas.microsoft.com/office/infopath/2007/PartnerControls"/>
    <ds:schemaRef ds:uri="http://schemas.openxmlformats.org/package/2006/metadata/core-properties"/>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7AD36CD2-210A-4293-B8BA-C24990F3CB0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7ec9713-4d24-4943-b071-52d3fcc9a00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TR21_BO_CT_Template</Template>
  <TotalTime>732</TotalTime>
  <Words>2109</Words>
  <Application>Microsoft Office PowerPoint</Application>
  <PresentationFormat>Custom</PresentationFormat>
  <Paragraphs>343</Paragraphs>
  <Slides>42</Slides>
  <Notes>17</Notes>
  <HiddenSlides>0</HiddenSlides>
  <MMClips>1</MMClips>
  <ScaleCrop>false</ScaleCrop>
  <HeadingPairs>
    <vt:vector size="6" baseType="variant">
      <vt:variant>
        <vt:lpstr>Fonts Used</vt:lpstr>
      </vt:variant>
      <vt:variant>
        <vt:i4>14</vt:i4>
      </vt:variant>
      <vt:variant>
        <vt:lpstr>Theme</vt:lpstr>
      </vt:variant>
      <vt:variant>
        <vt:i4>7</vt:i4>
      </vt:variant>
      <vt:variant>
        <vt:lpstr>Slide Titles</vt:lpstr>
      </vt:variant>
      <vt:variant>
        <vt:i4>42</vt:i4>
      </vt:variant>
    </vt:vector>
  </HeadingPairs>
  <TitlesOfParts>
    <vt:vector size="63" baseType="lpstr">
      <vt:lpstr>ＭＳ Ｐゴシック</vt:lpstr>
      <vt:lpstr>Arial</vt:lpstr>
      <vt:lpstr>Avenir LT Pro 45 Book</vt:lpstr>
      <vt:lpstr>Calibri</vt:lpstr>
      <vt:lpstr>Consolas</vt:lpstr>
      <vt:lpstr>Lucida Grande</vt:lpstr>
      <vt:lpstr>Segoe</vt:lpstr>
      <vt:lpstr>Segoe UI</vt:lpstr>
      <vt:lpstr>Segoe UI Light</vt:lpstr>
      <vt:lpstr>Segoe ui light (Headings)</vt:lpstr>
      <vt:lpstr>Segoe UI Semibold</vt:lpstr>
      <vt:lpstr>Segoe UI Semilight</vt:lpstr>
      <vt:lpstr>Segoe UI Symbol</vt:lpstr>
      <vt:lpstr>Wingdings</vt:lpstr>
      <vt:lpstr>5-30660_TR21_BO_CT_Template</vt:lpstr>
      <vt:lpstr>White Background</vt:lpstr>
      <vt:lpstr>5-30629_Build_Template_WHITE</vt:lpstr>
      <vt:lpstr>2_5-30629_Build_Template_WHITE</vt:lpstr>
      <vt:lpstr>Windows Threshold</vt:lpstr>
      <vt:lpstr>1_5-30629_Build_Template_WHITE</vt:lpstr>
      <vt:lpstr>Titles &amp; Breakers</vt:lpstr>
      <vt:lpstr>PowerPoint Presentation</vt:lpstr>
      <vt:lpstr>Microsoft Edge for Developers</vt:lpstr>
      <vt:lpstr>Key Takeaways</vt:lpstr>
      <vt:lpstr>PowerPoint Presentation</vt:lpstr>
      <vt:lpstr>PowerPoint Presentation</vt:lpstr>
      <vt:lpstr>X-UA-Compatible</vt:lpstr>
      <vt:lpstr>PowerPoint Presentation</vt:lpstr>
      <vt:lpstr>Interoperability: a new approach</vt:lpstr>
      <vt:lpstr>Getting the right, modern content</vt:lpstr>
      <vt:lpstr>User-Agent Strings</vt:lpstr>
      <vt:lpstr>User-Agent Strings</vt:lpstr>
      <vt:lpstr>Please don’t do UA sniffing  The term user agent sniffing refers to the practice of Web sites showing different content when viewed with a certain user agent. On the Internet, this will result in a different site being shown when browsing the page with a specific browser. One example of this is Microsoft Exchange Server 2003's Outlook Web Access feature. When viewed with Internet Explorer 6 or newer, more functionality is displayed compared to the same page in any other browsers, because other browsers may not be able to render content specifically designed for Internet Explorer 6. </vt:lpstr>
      <vt:lpstr>Please don’t do UA sniffing Please avoid UA sniffing as much as possible</vt:lpstr>
      <vt:lpstr>Font Resource Handling</vt:lpstr>
      <vt:lpstr>Control Appearance Overrides</vt:lpstr>
      <vt:lpstr>PowerPoint Presentation</vt:lpstr>
      <vt:lpstr>PowerPoint Presentation</vt:lpstr>
      <vt:lpstr>PowerPoint Presentation</vt:lpstr>
      <vt:lpstr>PowerPoint Presentation</vt:lpstr>
      <vt:lpstr>PowerPoint Presentation</vt:lpstr>
      <vt:lpstr>Standards and our roadmap</vt:lpstr>
      <vt:lpstr>Specifications… oh my!</vt:lpstr>
      <vt:lpstr>Planning in the open</vt:lpstr>
      <vt:lpstr>PowerPoint Presentation</vt:lpstr>
      <vt:lpstr>PowerPoint Presentation</vt:lpstr>
      <vt:lpstr>Testing Compatibility</vt:lpstr>
      <vt:lpstr>F12 Tools</vt:lpstr>
      <vt:lpstr>WebDriver</vt:lpstr>
      <vt:lpstr>http://dev.modern.ie</vt:lpstr>
      <vt:lpstr>insider.windows.com</vt:lpstr>
      <vt:lpstr>What’s next?</vt:lpstr>
      <vt:lpstr>Drag Drop</vt:lpstr>
      <vt:lpstr>CSS Filter Effects</vt:lpstr>
      <vt:lpstr>(More) Responsive Images</vt:lpstr>
      <vt:lpstr>Real Time Communication - ORTC</vt:lpstr>
      <vt:lpstr>Web Components</vt:lpstr>
      <vt:lpstr>HTML5Test.com</vt:lpstr>
      <vt:lpstr>Enterprise Improvements</vt:lpstr>
      <vt:lpstr>PowerPoint Presentation</vt:lpstr>
      <vt:lpstr>PowerPoint Presentation</vt:lpstr>
      <vt:lpstr>PowerPoint Presentation</vt:lpstr>
      <vt:lpstr>Q&amp;A</vt:lpstr>
    </vt:vector>
  </TitlesOfParts>
  <Manager>&lt;Speech writer name goes here&gt;</Manager>
  <Company>Microsoft Corporation</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TechReady 21</dc:subject>
  <dc:creator>Jacob Rossi</dc:creator>
  <cp:keywords>TechReady 21</cp:keywords>
  <dc:description>Template: Mitchell Derrey, Silver Fox Productions
Formatting: 
Event Date: July 27-31, 2015
Event Location: WSCTC, Seattle, WA
Audience Type: Internal</dc:description>
  <cp:lastModifiedBy>Oleksandr Krakovetskiy</cp:lastModifiedBy>
  <cp:revision>56</cp:revision>
  <dcterms:created xsi:type="dcterms:W3CDTF">2015-06-30T20:15:24Z</dcterms:created>
  <dcterms:modified xsi:type="dcterms:W3CDTF">2016-01-27T16:41:27Z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0x01010055BD0BB2BF2BC748BC2D76954D1F923A</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36;#Washington State Convention and Trade Center|2ebf141d-f871-4cc9-bf08-f87f112ab464</vt:lpwstr>
  </property>
  <property fmtid="{D5CDD505-2E9C-101B-9397-08002B2CF9AE}" pid="7" name="Track">
    <vt:lpwstr/>
  </property>
  <property fmtid="{D5CDD505-2E9C-101B-9397-08002B2CF9AE}" pid="8" name="Event Location">
    <vt:lpwstr>5;#Seattle|54f46ed2-c77e-4a59-b182-a4171fdb0d11</vt:lpwstr>
  </property>
  <property fmtid="{D5CDD505-2E9C-101B-9397-08002B2CF9AE}" pid="9" name="Campaign">
    <vt:lpwstr/>
  </property>
  <property fmtid="{D5CDD505-2E9C-101B-9397-08002B2CF9AE}" pid="10" name="TaxKeyword">
    <vt:lpwstr>27;#TechReady 21|87716563-a9dc-47f2-881c-c288d4cbc934</vt:lpwstr>
  </property>
  <property fmtid="{D5CDD505-2E9C-101B-9397-08002B2CF9AE}" pid="11" name="Audience1">
    <vt:lpwstr/>
  </property>
  <property fmtid="{D5CDD505-2E9C-101B-9397-08002B2CF9AE}" pid="12" name="Event Name">
    <vt:lpwstr>68;#TechReady|ebdf1b7d-d34f-4ccf-ac45-ca5a756d5c65</vt:lpwstr>
  </property>
  <property fmtid="{D5CDD505-2E9C-101B-9397-08002B2CF9AE}" pid="13" name="IsMyDocuments">
    <vt:bool>true</vt:bool>
  </property>
  <property fmtid="{D5CDD505-2E9C-101B-9397-08002B2CF9AE}" pid="14" name="TaxCatchAll">
    <vt:lpwstr>27;#TechReady 21</vt:lpwstr>
  </property>
  <property fmtid="{D5CDD505-2E9C-101B-9397-08002B2CF9AE}" pid="15" name="TaxKeywordTaxHTField">
    <vt:lpwstr>TechReady 21|87716563-a9dc-47f2-881c-c288d4cbc934</vt:lpwstr>
  </property>
  <property fmtid="{D5CDD505-2E9C-101B-9397-08002B2CF9AE}" pid="16" name="Order">
    <vt:r8>3300</vt:r8>
  </property>
  <property fmtid="{D5CDD505-2E9C-101B-9397-08002B2CF9AE}" pid="17" name="xd_ProgID">
    <vt:lpwstr/>
  </property>
  <property fmtid="{D5CDD505-2E9C-101B-9397-08002B2CF9AE}" pid="18" name="_SourceUrl">
    <vt:lpwstr/>
  </property>
  <property fmtid="{D5CDD505-2E9C-101B-9397-08002B2CF9AE}" pid="19" name="_SharedFileIndex">
    <vt:lpwstr/>
  </property>
  <property fmtid="{D5CDD505-2E9C-101B-9397-08002B2CF9AE}" pid="20" name="TemplateUrl">
    <vt:lpwstr/>
  </property>
  <property fmtid="{D5CDD505-2E9C-101B-9397-08002B2CF9AE}" pid="21" name="_CopySource">
    <vt:lpwstr>https://regionaldirectors.sharepoint.com/Doc Library From Corp and Field Teams/Edge Compatability User Group Presentations/MS Edge Platform - Train the Trainer.pptx</vt:lpwstr>
  </property>
</Properties>
</file>